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66" r:id="rId5"/>
    <p:sldId id="263" r:id="rId6"/>
    <p:sldId id="262" r:id="rId7"/>
    <p:sldId id="265" r:id="rId8"/>
    <p:sldId id="267" r:id="rId9"/>
    <p:sldId id="264" r:id="rId10"/>
    <p:sldId id="272" r:id="rId11"/>
    <p:sldId id="270" r:id="rId12"/>
    <p:sldId id="268" r:id="rId13"/>
    <p:sldId id="271" r:id="rId14"/>
    <p:sldId id="269" r:id="rId1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97000B"/>
    <a:srgbClr val="006CFF"/>
    <a:srgbClr val="29364B"/>
    <a:srgbClr val="481419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3" d="100"/>
          <a:sy n="93" d="100"/>
        </p:scale>
        <p:origin x="-215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1"/>
            <c:bubble3D val="0"/>
            <c:explosion val="4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7505896162622291E-2"/>
                  <c:y val="-9.8372987454348748E-2"/>
                </c:manualLayout>
              </c:layout>
              <c:spPr/>
              <c:txPr>
                <a:bodyPr/>
                <a:lstStyle/>
                <a:p>
                  <a:pPr>
                    <a:defRPr sz="3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mpact" panose="020B080603090205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5.1010806036185213E-4"/>
                  <c:y val="8.4662419761993499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rPr>
                      <a:t>5</a:t>
                    </a:r>
                    <a:r>
                      <a:rPr lang="ru-RU" sz="3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rPr>
                      <a:t> </a:t>
                    </a:r>
                    <a:r>
                      <a:rPr lang="en-US" sz="3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rPr>
                      <a:t>220</a:t>
                    </a:r>
                    <a:r>
                      <a:rPr lang="ru-RU" sz="3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rPr>
                      <a:t>,0</a:t>
                    </a:r>
                  </a:p>
                  <a:p>
                    <a:r>
                      <a: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rPr>
                      <a:t>
</a:t>
                    </a:r>
                    <a:r>
                      <a:rPr lang="ru-RU" sz="3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rPr>
                      <a:t>53,6</a:t>
                    </a:r>
                    <a:r>
                      <a:rPr lang="en-US" sz="3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mpact" panose="020B0806030902050204" pitchFamily="34" charset="0"/>
                      </a:rPr>
                      <a:t>%</a:t>
                    </a:r>
                    <a:endParaRPr lang="en-US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mpact" panose="020B080603090205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дорожное хозяйство Калужской области, всего в 2019 г.</c:v>
                </c:pt>
                <c:pt idx="1">
                  <c:v>Расходы на мероприятия НП БКАД в 2019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9741</c:v>
                </c:pt>
                <c:pt idx="1">
                  <c:v>5220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6890606197779539E-3"/>
          <c:y val="0.75000712459971541"/>
          <c:w val="0.88683214613106598"/>
          <c:h val="0.249992875400284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9303278688525"/>
          <c:y val="4.3555074931321734E-2"/>
          <c:w val="0.73347807033786372"/>
          <c:h val="0.696176266010290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Плановые объемы</c:v>
                </c:pt>
                <c:pt idx="1">
                  <c:v>Кассовые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1016.8</c:v>
                </c:pt>
                <c:pt idx="1">
                  <c:v>3705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Консолидированный бюджет КО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Плановые объемы</c:v>
                </c:pt>
                <c:pt idx="1">
                  <c:v>Кассовые расходы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2077.1</c:v>
                </c:pt>
                <c:pt idx="1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90272"/>
        <c:axId val="115458624"/>
      </c:barChart>
      <c:catAx>
        <c:axId val="44790272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15458624"/>
        <c:crosses val="autoZero"/>
        <c:auto val="1"/>
        <c:lblAlgn val="ctr"/>
        <c:lblOffset val="100"/>
        <c:noMultiLvlLbl val="0"/>
      </c:catAx>
      <c:valAx>
        <c:axId val="11545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4790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970030652331892E-2"/>
          <c:y val="0.8397917052115853"/>
          <c:w val="0.84387598908763228"/>
          <c:h val="0.1379010330428510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8644775903452"/>
          <c:y val="0.1708763716174915"/>
          <c:w val="0.76003635254997504"/>
          <c:h val="0.60854340200296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4622587154398863E-3"/>
                  <c:y val="-0.26781405183951085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952044088124576E-3"/>
                  <c:y val="-0.2169329478969341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Плановые объемы</c:v>
                </c:pt>
                <c:pt idx="1">
                  <c:v>Кассовые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172</c:v>
                </c:pt>
                <c:pt idx="1">
                  <c:v>168.2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126144"/>
        <c:axId val="115463808"/>
      </c:barChart>
      <c:catAx>
        <c:axId val="45126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15463808"/>
        <c:crosses val="autoZero"/>
        <c:auto val="1"/>
        <c:lblAlgn val="ctr"/>
        <c:lblOffset val="100"/>
        <c:noMultiLvlLbl val="0"/>
      </c:catAx>
      <c:valAx>
        <c:axId val="115463808"/>
        <c:scaling>
          <c:orientation val="minMax"/>
          <c:min val="150"/>
        </c:scaling>
        <c:delete val="0"/>
        <c:axPos val="l"/>
        <c:majorGridlines/>
        <c:min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512614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8979639569111673"/>
          <c:y val="0.88274942533076983"/>
          <c:w val="0.50122259167574434"/>
          <c:h val="4.6373712128515529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00521372119005"/>
          <c:y val="4.9461834390737223E-2"/>
          <c:w val="0.83641914183448218"/>
          <c:h val="0.73010768631341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Плановые объемы</c:v>
                </c:pt>
                <c:pt idx="1">
                  <c:v>Кассовые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147.6</c:v>
                </c:pt>
                <c:pt idx="1">
                  <c:v>137.69999999999999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Внебюджетные источники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7.6682301000371589E-3"/>
                  <c:y val="-0.12087549159076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5310855415525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Плановые объемы</c:v>
                </c:pt>
                <c:pt idx="1">
                  <c:v>Кассовые 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7.7</c:v>
                </c:pt>
                <c:pt idx="1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90784"/>
        <c:axId val="115465536"/>
      </c:barChart>
      <c:catAx>
        <c:axId val="4479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5465536"/>
        <c:crosses val="autoZero"/>
        <c:auto val="1"/>
        <c:lblAlgn val="ctr"/>
        <c:lblOffset val="100"/>
        <c:noMultiLvlLbl val="0"/>
      </c:catAx>
      <c:valAx>
        <c:axId val="11546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4790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170575250092983E-2"/>
          <c:y val="0.83821064133004575"/>
          <c:w val="0.95673457780053428"/>
          <c:h val="0.1566026018651620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ДТП</c:v>
                </c:pt>
              </c:strCache>
            </c:strRef>
          </c:tx>
          <c:spPr>
            <a:ln w="44450"/>
          </c:spPr>
          <c:marker>
            <c:symbol val="square"/>
            <c:size val="6"/>
          </c:marker>
          <c:dLbls>
            <c:dLbl>
              <c:idx val="0"/>
              <c:layout>
                <c:manualLayout>
                  <c:x val="-3.8542012128533906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50248732544412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542012128533906E-2"/>
                  <c:y val="-4.687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083692613675323E-2"/>
                  <c:y val="-5.00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542012128533906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2054</c:v>
                </c:pt>
                <c:pt idx="1">
                  <c:v>1831</c:v>
                </c:pt>
                <c:pt idx="2">
                  <c:v>1553</c:v>
                </c:pt>
                <c:pt idx="3">
                  <c:v>1544</c:v>
                </c:pt>
                <c:pt idx="4">
                  <c:v>1445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погибших</c:v>
                </c:pt>
              </c:strCache>
            </c:strRef>
          </c:tx>
          <c:spPr>
            <a:ln w="44450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3.5458651158251198E-2"/>
                  <c:y val="-6.562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916970673109836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375290187968482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000331643392607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916970673109836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266</c:v>
                </c:pt>
                <c:pt idx="1">
                  <c:v>206</c:v>
                </c:pt>
                <c:pt idx="2">
                  <c:v>173</c:v>
                </c:pt>
                <c:pt idx="3">
                  <c:v>191</c:v>
                </c:pt>
                <c:pt idx="4">
                  <c:v>163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раненых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diamond"/>
            <c:size val="8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3917092065274025E-2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916970673109836E-2"/>
                  <c:y val="-4.687500000000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50248732544412E-2"/>
                  <c:y val="-5.31250000000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58651158251198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458651158251198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2710</c:v>
                </c:pt>
                <c:pt idx="1">
                  <c:v>2424</c:v>
                </c:pt>
                <c:pt idx="2">
                  <c:v>2028</c:v>
                </c:pt>
                <c:pt idx="3">
                  <c:v>2015</c:v>
                </c:pt>
                <c:pt idx="4">
                  <c:v>1852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28064"/>
        <c:axId val="115354432"/>
      </c:lineChart>
      <c:catAx>
        <c:axId val="14312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pPr>
            <a:endParaRPr lang="ru-RU"/>
          </a:p>
        </c:txPr>
        <c:crossAx val="115354432"/>
        <c:crosses val="autoZero"/>
        <c:auto val="1"/>
        <c:lblAlgn val="ctr"/>
        <c:lblOffset val="100"/>
        <c:noMultiLvlLbl val="0"/>
      </c:catAx>
      <c:valAx>
        <c:axId val="11535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pPr>
            <a:endParaRPr lang="ru-RU"/>
          </a:p>
        </c:txPr>
        <c:crossAx val="14312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99339-750B-4D43-924B-27B4F10637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24480-759E-4D2B-A9BA-972B52CB534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57332" y="246605"/>
          <a:ext cx="2804919" cy="1682952"/>
        </a:xfrm>
        <a:prstGeom prst="rect">
          <a:avLst/>
        </a:prstGeom>
        <a:solidFill>
          <a:srgbClr val="1F497D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Региональный проект</a:t>
          </a:r>
        </a:p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«Дорожная сеть»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ALS Sector Bold" pitchFamily="50" charset="0"/>
          </a:endParaRPr>
        </a:p>
      </dgm:t>
    </dgm:pt>
    <dgm:pt modelId="{C1B2AEB0-8AB6-42B6-A881-572A2158564B}" type="parTrans" cxnId="{F5390AFB-C9C2-4807-AD69-04D6705505B8}">
      <dgm:prSet/>
      <dgm:spPr/>
      <dgm:t>
        <a:bodyPr/>
        <a:lstStyle/>
        <a:p>
          <a:endParaRPr lang="ru-RU"/>
        </a:p>
      </dgm:t>
    </dgm:pt>
    <dgm:pt modelId="{A1923971-B5CF-4D12-A986-2A8F7BF3CB5D}" type="sibTrans" cxnId="{F5390AFB-C9C2-4807-AD69-04D6705505B8}">
      <dgm:prSet/>
      <dgm:spPr/>
      <dgm:t>
        <a:bodyPr/>
        <a:lstStyle/>
        <a:p>
          <a:endParaRPr lang="ru-RU"/>
        </a:p>
      </dgm:t>
    </dgm:pt>
    <dgm:pt modelId="{24E86037-EFC6-4C87-B2AB-938FE1670EC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3085412" y="246605"/>
          <a:ext cx="2804919" cy="1682952"/>
        </a:xfrm>
        <a:prstGeom prst="rect">
          <a:avLst/>
        </a:prstGeom>
        <a:solidFill>
          <a:srgbClr val="9BBB59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Региональный проект «Общесистемные меры развития дорожного хозяйства»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ALS Sector Bold" pitchFamily="50" charset="0"/>
          </a:endParaRPr>
        </a:p>
      </dgm:t>
    </dgm:pt>
    <dgm:pt modelId="{FEC04ADF-D9C8-422F-B109-F8673B659060}" type="parTrans" cxnId="{3799FE17-DB62-42E4-88E1-77B0DE641720}">
      <dgm:prSet/>
      <dgm:spPr/>
      <dgm:t>
        <a:bodyPr/>
        <a:lstStyle/>
        <a:p>
          <a:endParaRPr lang="ru-RU"/>
        </a:p>
      </dgm:t>
    </dgm:pt>
    <dgm:pt modelId="{69113978-6B33-44DC-A1FA-72C905C5B156}" type="sibTrans" cxnId="{3799FE17-DB62-42E4-88E1-77B0DE641720}">
      <dgm:prSet/>
      <dgm:spPr/>
      <dgm:t>
        <a:bodyPr/>
        <a:lstStyle/>
        <a:p>
          <a:endParaRPr lang="ru-RU"/>
        </a:p>
      </dgm:t>
    </dgm:pt>
    <dgm:pt modelId="{0F21F610-C156-4833-B562-074D4EFC9710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6050661" y="246605"/>
          <a:ext cx="2804919" cy="1682952"/>
        </a:xfrm>
        <a:prstGeom prst="rect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Региональный проект «Безопасность дорожного движения»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ALS Sector Bold" pitchFamily="50" charset="0"/>
          </a:endParaRPr>
        </a:p>
      </dgm:t>
    </dgm:pt>
    <dgm:pt modelId="{FAC5BFD7-6AAD-4078-8A04-BDB185CF321B}" type="parTrans" cxnId="{F23C9B36-BFA0-4BF2-AB5B-F5BA72D0E6A1}">
      <dgm:prSet/>
      <dgm:spPr/>
      <dgm:t>
        <a:bodyPr/>
        <a:lstStyle/>
        <a:p>
          <a:endParaRPr lang="ru-RU"/>
        </a:p>
      </dgm:t>
    </dgm:pt>
    <dgm:pt modelId="{A50DDD76-B1BE-47F3-B3BD-8479BD24E2C8}" type="sibTrans" cxnId="{F23C9B36-BFA0-4BF2-AB5B-F5BA72D0E6A1}">
      <dgm:prSet/>
      <dgm:spPr/>
      <dgm:t>
        <a:bodyPr/>
        <a:lstStyle/>
        <a:p>
          <a:endParaRPr lang="ru-RU"/>
        </a:p>
      </dgm:t>
    </dgm:pt>
    <dgm:pt modelId="{226C7F53-F5E5-4E4E-9221-83757B2F0256}" type="pres">
      <dgm:prSet presAssocID="{90099339-750B-4D43-924B-27B4F10637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FB36A-EFBA-434C-8175-DBF556021AED}" type="pres">
      <dgm:prSet presAssocID="{D7824480-759E-4D2B-A9BA-972B52CB5341}" presName="node" presStyleLbl="node1" presStyleIdx="0" presStyleCnt="3" custLinFactNeighborX="-42552" custLinFactNeighborY="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DB0AC-4EAF-4F79-BE60-654E45FDB1A0}" type="pres">
      <dgm:prSet presAssocID="{A1923971-B5CF-4D12-A986-2A8F7BF3CB5D}" presName="sibTrans" presStyleCnt="0"/>
      <dgm:spPr/>
    </dgm:pt>
    <dgm:pt modelId="{48DCD38D-5AEB-4171-9C14-C4DA6AA11CFF}" type="pres">
      <dgm:prSet presAssocID="{24E86037-EFC6-4C87-B2AB-938FE1670EC5}" presName="node" presStyleLbl="node1" presStyleIdx="1" presStyleCnt="3" custLinFactNeighborX="38768" custLinFactNeighborY="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8D04D-72FF-4132-813F-92C4ED3160E5}" type="pres">
      <dgm:prSet presAssocID="{69113978-6B33-44DC-A1FA-72C905C5B156}" presName="sibTrans" presStyleCnt="0"/>
      <dgm:spPr/>
    </dgm:pt>
    <dgm:pt modelId="{342827B6-0D49-43BE-B2F9-CB76968B41E1}" type="pres">
      <dgm:prSet presAssocID="{0F21F610-C156-4833-B562-074D4EFC9710}" presName="node" presStyleLbl="node1" presStyleIdx="2" presStyleCnt="3" custLinFactNeighborX="-2535" custLinFactNeighborY="-20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390AFB-C9C2-4807-AD69-04D6705505B8}" srcId="{90099339-750B-4D43-924B-27B4F10637D9}" destId="{D7824480-759E-4D2B-A9BA-972B52CB5341}" srcOrd="0" destOrd="0" parTransId="{C1B2AEB0-8AB6-42B6-A881-572A2158564B}" sibTransId="{A1923971-B5CF-4D12-A986-2A8F7BF3CB5D}"/>
    <dgm:cxn modelId="{2289E3FE-F0B6-46CF-A22C-279F10065187}" type="presOf" srcId="{D7824480-759E-4D2B-A9BA-972B52CB5341}" destId="{4F8FB36A-EFBA-434C-8175-DBF556021AED}" srcOrd="0" destOrd="0" presId="urn:microsoft.com/office/officeart/2005/8/layout/default"/>
    <dgm:cxn modelId="{7C381DD7-167D-467A-BA3D-F2CD7BE2FA6D}" type="presOf" srcId="{90099339-750B-4D43-924B-27B4F10637D9}" destId="{226C7F53-F5E5-4E4E-9221-83757B2F0256}" srcOrd="0" destOrd="0" presId="urn:microsoft.com/office/officeart/2005/8/layout/default"/>
    <dgm:cxn modelId="{04975047-F7DD-46F1-82B2-75ABE6263C15}" type="presOf" srcId="{0F21F610-C156-4833-B562-074D4EFC9710}" destId="{342827B6-0D49-43BE-B2F9-CB76968B41E1}" srcOrd="0" destOrd="0" presId="urn:microsoft.com/office/officeart/2005/8/layout/default"/>
    <dgm:cxn modelId="{AC6A42E9-762E-40FE-A86B-8077AA7076F6}" type="presOf" srcId="{24E86037-EFC6-4C87-B2AB-938FE1670EC5}" destId="{48DCD38D-5AEB-4171-9C14-C4DA6AA11CFF}" srcOrd="0" destOrd="0" presId="urn:microsoft.com/office/officeart/2005/8/layout/default"/>
    <dgm:cxn modelId="{F23C9B36-BFA0-4BF2-AB5B-F5BA72D0E6A1}" srcId="{90099339-750B-4D43-924B-27B4F10637D9}" destId="{0F21F610-C156-4833-B562-074D4EFC9710}" srcOrd="2" destOrd="0" parTransId="{FAC5BFD7-6AAD-4078-8A04-BDB185CF321B}" sibTransId="{A50DDD76-B1BE-47F3-B3BD-8479BD24E2C8}"/>
    <dgm:cxn modelId="{3799FE17-DB62-42E4-88E1-77B0DE641720}" srcId="{90099339-750B-4D43-924B-27B4F10637D9}" destId="{24E86037-EFC6-4C87-B2AB-938FE1670EC5}" srcOrd="1" destOrd="0" parTransId="{FEC04ADF-D9C8-422F-B109-F8673B659060}" sibTransId="{69113978-6B33-44DC-A1FA-72C905C5B156}"/>
    <dgm:cxn modelId="{10D2664E-C97F-4F7F-B853-932BE2208257}" type="presParOf" srcId="{226C7F53-F5E5-4E4E-9221-83757B2F0256}" destId="{4F8FB36A-EFBA-434C-8175-DBF556021AED}" srcOrd="0" destOrd="0" presId="urn:microsoft.com/office/officeart/2005/8/layout/default"/>
    <dgm:cxn modelId="{C1167D70-A3AB-4C36-B9FD-7CA7639B0C5C}" type="presParOf" srcId="{226C7F53-F5E5-4E4E-9221-83757B2F0256}" destId="{48CDB0AC-4EAF-4F79-BE60-654E45FDB1A0}" srcOrd="1" destOrd="0" presId="urn:microsoft.com/office/officeart/2005/8/layout/default"/>
    <dgm:cxn modelId="{27DFF77C-C26B-48A5-846A-6955E92B5C5F}" type="presParOf" srcId="{226C7F53-F5E5-4E4E-9221-83757B2F0256}" destId="{48DCD38D-5AEB-4171-9C14-C4DA6AA11CFF}" srcOrd="2" destOrd="0" presId="urn:microsoft.com/office/officeart/2005/8/layout/default"/>
    <dgm:cxn modelId="{5A1246C8-1173-42FD-A0F7-B2257297D12C}" type="presParOf" srcId="{226C7F53-F5E5-4E4E-9221-83757B2F0256}" destId="{39B8D04D-72FF-4132-813F-92C4ED3160E5}" srcOrd="3" destOrd="0" presId="urn:microsoft.com/office/officeart/2005/8/layout/default"/>
    <dgm:cxn modelId="{28F888DF-AC42-4FEF-98A1-B7DFFB6F769A}" type="presParOf" srcId="{226C7F53-F5E5-4E4E-9221-83757B2F0256}" destId="{342827B6-0D49-43BE-B2F9-CB76968B41E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B1AFD-C996-4E74-A744-CC4D0EB0D0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A52C3-875B-4FB9-97AC-26318C6EC52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Impact" panose="020B0806030902050204" pitchFamily="34" charset="0"/>
            </a:rPr>
            <a:t>Доведение до норматива 52,1 % региональных автодорог</a:t>
          </a:r>
          <a:endParaRPr lang="ru-RU" sz="1800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0D7DCF93-51CD-4E71-B406-F0B9D547A340}" type="parTrans" cxnId="{F7242844-0C0E-4638-9AEF-36829D1226D2}">
      <dgm:prSet/>
      <dgm:spPr/>
      <dgm:t>
        <a:bodyPr/>
        <a:lstStyle/>
        <a:p>
          <a:endParaRPr lang="ru-RU"/>
        </a:p>
      </dgm:t>
    </dgm:pt>
    <dgm:pt modelId="{4B87BC94-53B9-47F8-8F8A-1D25DCE3CF7C}" type="sibTrans" cxnId="{F7242844-0C0E-4638-9AEF-36829D1226D2}">
      <dgm:prSet/>
      <dgm:spPr/>
      <dgm:t>
        <a:bodyPr/>
        <a:lstStyle/>
        <a:p>
          <a:endParaRPr lang="ru-RU"/>
        </a:p>
      </dgm:t>
    </dgm:pt>
    <dgm:pt modelId="{5EC58D73-9DCA-4B75-8846-E3191487277F}">
      <dgm:prSet phldrT="[Текст]" custT="1"/>
      <dgm:spPr/>
      <dgm:t>
        <a:bodyPr/>
        <a:lstStyle/>
        <a:p>
          <a:r>
            <a:rPr lang="ru-RU" sz="1800" dirty="0" smtClean="0">
              <a:latin typeface="Impact" panose="020B0806030902050204" pitchFamily="34" charset="0"/>
            </a:rPr>
            <a:t>Доведение до норматива 85,0 %  автодорог Калужской агломерации</a:t>
          </a:r>
          <a:endParaRPr lang="ru-RU" sz="1800" dirty="0">
            <a:latin typeface="Impact" panose="020B0806030902050204" pitchFamily="34" charset="0"/>
          </a:endParaRPr>
        </a:p>
      </dgm:t>
    </dgm:pt>
    <dgm:pt modelId="{FBF6EB7B-F3E3-4562-BA91-E898F7E5C9E3}" type="parTrans" cxnId="{0DCB270D-2654-47A3-BE55-9F042684AB7E}">
      <dgm:prSet/>
      <dgm:spPr/>
      <dgm:t>
        <a:bodyPr/>
        <a:lstStyle/>
        <a:p>
          <a:endParaRPr lang="ru-RU"/>
        </a:p>
      </dgm:t>
    </dgm:pt>
    <dgm:pt modelId="{E9D0815F-24D3-4AAF-9A64-C58F138522C3}" type="sibTrans" cxnId="{0DCB270D-2654-47A3-BE55-9F042684AB7E}">
      <dgm:prSet/>
      <dgm:spPr/>
      <dgm:t>
        <a:bodyPr/>
        <a:lstStyle/>
        <a:p>
          <a:endParaRPr lang="ru-RU"/>
        </a:p>
      </dgm:t>
    </dgm:pt>
    <dgm:pt modelId="{BB4DE6CF-DD2F-4D17-B580-6ECDCECC90FC}">
      <dgm:prSet custT="1"/>
      <dgm:spPr/>
      <dgm:t>
        <a:bodyPr/>
        <a:lstStyle/>
        <a:p>
          <a:r>
            <a:rPr lang="ru-RU" sz="1800" dirty="0" smtClean="0">
              <a:latin typeface="Impact" panose="020B0806030902050204" pitchFamily="34" charset="0"/>
            </a:rPr>
            <a:t>Снижение мест концентрации ДТП (2024/2017) в 2 раза</a:t>
          </a:r>
          <a:endParaRPr lang="ru-RU" sz="1800" dirty="0">
            <a:latin typeface="Impact" panose="020B0806030902050204" pitchFamily="34" charset="0"/>
          </a:endParaRPr>
        </a:p>
      </dgm:t>
    </dgm:pt>
    <dgm:pt modelId="{EA85913B-F7C5-4659-98EB-5E9B8E16F634}" type="parTrans" cxnId="{5CA00399-A837-4E0F-A8F2-CF79456B0896}">
      <dgm:prSet/>
      <dgm:spPr/>
      <dgm:t>
        <a:bodyPr/>
        <a:lstStyle/>
        <a:p>
          <a:endParaRPr lang="ru-RU"/>
        </a:p>
      </dgm:t>
    </dgm:pt>
    <dgm:pt modelId="{F4CCC971-24AF-40B1-A82A-F67CCD02A27F}" type="sibTrans" cxnId="{5CA00399-A837-4E0F-A8F2-CF79456B0896}">
      <dgm:prSet/>
      <dgm:spPr/>
      <dgm:t>
        <a:bodyPr/>
        <a:lstStyle/>
        <a:p>
          <a:endParaRPr lang="ru-RU"/>
        </a:p>
      </dgm:t>
    </dgm:pt>
    <dgm:pt modelId="{67A3A86D-AECE-4786-BF1E-4A5A7BE2CAA1}">
      <dgm:prSet custT="1"/>
      <dgm:spPr/>
      <dgm:t>
        <a:bodyPr/>
        <a:lstStyle/>
        <a:p>
          <a:r>
            <a:rPr lang="ru-RU" sz="1800" dirty="0" smtClean="0">
              <a:latin typeface="Impact" panose="020B0806030902050204" pitchFamily="34" charset="0"/>
            </a:rPr>
            <a:t>Снижение смертности в результате ДТП (2024/2017) в 3,5 раза</a:t>
          </a:r>
          <a:endParaRPr lang="ru-RU" sz="1800" dirty="0">
            <a:latin typeface="Impact" panose="020B0806030902050204" pitchFamily="34" charset="0"/>
          </a:endParaRPr>
        </a:p>
      </dgm:t>
    </dgm:pt>
    <dgm:pt modelId="{73279EA8-CBC7-4750-BE26-08F4755ABE14}" type="parTrans" cxnId="{1AE8AACA-5924-4BF4-9828-731F18885C1A}">
      <dgm:prSet/>
      <dgm:spPr/>
      <dgm:t>
        <a:bodyPr/>
        <a:lstStyle/>
        <a:p>
          <a:endParaRPr lang="ru-RU"/>
        </a:p>
      </dgm:t>
    </dgm:pt>
    <dgm:pt modelId="{2E856FF5-BDD1-4A54-95FD-06C3AD45FE95}" type="sibTrans" cxnId="{1AE8AACA-5924-4BF4-9828-731F18885C1A}">
      <dgm:prSet/>
      <dgm:spPr/>
      <dgm:t>
        <a:bodyPr/>
        <a:lstStyle/>
        <a:p>
          <a:endParaRPr lang="ru-RU"/>
        </a:p>
      </dgm:t>
    </dgm:pt>
    <dgm:pt modelId="{AD45DBF8-A60C-459F-A13C-8120816BB8AF}">
      <dgm:prSet custT="1"/>
      <dgm:spPr/>
      <dgm:t>
        <a:bodyPr/>
        <a:lstStyle/>
        <a:p>
          <a:r>
            <a:rPr lang="ru-RU" sz="1800" dirty="0" smtClean="0">
              <a:latin typeface="Impact" panose="020B0806030902050204" pitchFamily="34" charset="0"/>
            </a:rPr>
            <a:t>Снижение доли дорог, работающих в режиме перегрузки на 10 %</a:t>
          </a:r>
          <a:endParaRPr lang="ru-RU" sz="1800" dirty="0">
            <a:latin typeface="Impact" panose="020B0806030902050204" pitchFamily="34" charset="0"/>
          </a:endParaRPr>
        </a:p>
      </dgm:t>
    </dgm:pt>
    <dgm:pt modelId="{3DCC9886-43F2-42FA-A183-584DA76D47CB}" type="parTrans" cxnId="{F23BC2A3-7448-45B4-B3A3-390EF746B631}">
      <dgm:prSet/>
      <dgm:spPr/>
      <dgm:t>
        <a:bodyPr/>
        <a:lstStyle/>
        <a:p>
          <a:endParaRPr lang="ru-RU"/>
        </a:p>
      </dgm:t>
    </dgm:pt>
    <dgm:pt modelId="{62DFE005-9882-4D5A-9B95-2CF1AA5871EF}" type="sibTrans" cxnId="{F23BC2A3-7448-45B4-B3A3-390EF746B631}">
      <dgm:prSet/>
      <dgm:spPr/>
      <dgm:t>
        <a:bodyPr/>
        <a:lstStyle/>
        <a:p>
          <a:endParaRPr lang="ru-RU"/>
        </a:p>
      </dgm:t>
    </dgm:pt>
    <dgm:pt modelId="{AA08BDC9-11CA-4466-A461-C49B306D0D7F}" type="pres">
      <dgm:prSet presAssocID="{057B1AFD-C996-4E74-A744-CC4D0EB0D0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387CFB-F2E0-4960-A269-B1D8D59BD5C8}" type="pres">
      <dgm:prSet presAssocID="{057B1AFD-C996-4E74-A744-CC4D0EB0D00C}" presName="Name1" presStyleCnt="0"/>
      <dgm:spPr/>
    </dgm:pt>
    <dgm:pt modelId="{26E40D7B-C2A8-4D1C-A73D-7700F2C623B2}" type="pres">
      <dgm:prSet presAssocID="{057B1AFD-C996-4E74-A744-CC4D0EB0D00C}" presName="cycle" presStyleCnt="0"/>
      <dgm:spPr/>
    </dgm:pt>
    <dgm:pt modelId="{C12A1E08-8F5F-4D9B-95E7-87419CA77075}" type="pres">
      <dgm:prSet presAssocID="{057B1AFD-C996-4E74-A744-CC4D0EB0D00C}" presName="srcNode" presStyleLbl="node1" presStyleIdx="0" presStyleCnt="5"/>
      <dgm:spPr/>
    </dgm:pt>
    <dgm:pt modelId="{1CC5F8DD-4CBF-4BC3-8B53-E6A9232E080B}" type="pres">
      <dgm:prSet presAssocID="{057B1AFD-C996-4E74-A744-CC4D0EB0D00C}" presName="conn" presStyleLbl="parChTrans1D2" presStyleIdx="0" presStyleCnt="1"/>
      <dgm:spPr/>
      <dgm:t>
        <a:bodyPr/>
        <a:lstStyle/>
        <a:p>
          <a:endParaRPr lang="ru-RU"/>
        </a:p>
      </dgm:t>
    </dgm:pt>
    <dgm:pt modelId="{86A40E48-D17B-4CA8-AD13-56FEC34EC5C2}" type="pres">
      <dgm:prSet presAssocID="{057B1AFD-C996-4E74-A744-CC4D0EB0D00C}" presName="extraNode" presStyleLbl="node1" presStyleIdx="0" presStyleCnt="5"/>
      <dgm:spPr/>
    </dgm:pt>
    <dgm:pt modelId="{A964F036-CC23-45D8-B3F2-1D0EF283457B}" type="pres">
      <dgm:prSet presAssocID="{057B1AFD-C996-4E74-A744-CC4D0EB0D00C}" presName="dstNode" presStyleLbl="node1" presStyleIdx="0" presStyleCnt="5"/>
      <dgm:spPr/>
    </dgm:pt>
    <dgm:pt modelId="{4A45ACD6-386F-4AFD-8A66-371453C64AD6}" type="pres">
      <dgm:prSet presAssocID="{3A0A52C3-875B-4FB9-97AC-26318C6EC52D}" presName="text_1" presStyleLbl="node1" presStyleIdx="0" presStyleCnt="5" custScaleY="94977" custLinFactNeighborX="681" custLinFactNeighborY="-7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8F896-7C0F-4FCD-B598-077736DD36C6}" type="pres">
      <dgm:prSet presAssocID="{3A0A52C3-875B-4FB9-97AC-26318C6EC52D}" presName="accent_1" presStyleCnt="0"/>
      <dgm:spPr/>
    </dgm:pt>
    <dgm:pt modelId="{5544928B-71A7-4AE3-BB3C-C5EBED0485D5}" type="pres">
      <dgm:prSet presAssocID="{3A0A52C3-875B-4FB9-97AC-26318C6EC52D}" presName="accentRepeatNode" presStyleLbl="solidFgAcc1" presStyleIdx="0" presStyleCnt="5" custScaleX="81536" custScaleY="84092"/>
      <dgm:spPr/>
      <dgm:t>
        <a:bodyPr/>
        <a:lstStyle/>
        <a:p>
          <a:endParaRPr lang="ru-RU"/>
        </a:p>
      </dgm:t>
    </dgm:pt>
    <dgm:pt modelId="{0EF38D42-05F8-4D51-BF3A-9E7153E2E617}" type="pres">
      <dgm:prSet presAssocID="{5EC58D73-9DCA-4B75-8846-E3191487277F}" presName="text_2" presStyleLbl="node1" presStyleIdx="1" presStyleCnt="5" custScaleX="101262" custScaleY="95651" custLinFactNeighborX="609" custLinFactNeighborY="-40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4C4B6-6424-4AE1-B9BD-63AE37163C4B}" type="pres">
      <dgm:prSet presAssocID="{5EC58D73-9DCA-4B75-8846-E3191487277F}" presName="accent_2" presStyleCnt="0"/>
      <dgm:spPr/>
    </dgm:pt>
    <dgm:pt modelId="{58A889FF-EC76-4DBE-9910-CFEEA9FED845}" type="pres">
      <dgm:prSet presAssocID="{5EC58D73-9DCA-4B75-8846-E3191487277F}" presName="accentRepeatNode" presStyleLbl="solidFgAcc1" presStyleIdx="1" presStyleCnt="5" custScaleX="84578" custScaleY="79801" custLinFactNeighborX="-14536" custLinFactNeighborY="-33837"/>
      <dgm:spPr/>
    </dgm:pt>
    <dgm:pt modelId="{9E54DA2F-EADB-4E1B-BCB9-73A6194CE4F6}" type="pres">
      <dgm:prSet presAssocID="{BB4DE6CF-DD2F-4D17-B580-6ECDCECC90FC}" presName="text_3" presStyleLbl="node1" presStyleIdx="2" presStyleCnt="5" custScaleY="99003" custLinFactNeighborX="726" custLinFactNeighborY="-75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2C5D5-5AE0-4A4C-925C-671681351562}" type="pres">
      <dgm:prSet presAssocID="{BB4DE6CF-DD2F-4D17-B580-6ECDCECC90FC}" presName="accent_3" presStyleCnt="0"/>
      <dgm:spPr/>
    </dgm:pt>
    <dgm:pt modelId="{CC4BD8D0-8F8F-4DEC-A3C3-B553FCE1DD71}" type="pres">
      <dgm:prSet presAssocID="{BB4DE6CF-DD2F-4D17-B580-6ECDCECC90FC}" presName="accentRepeatNode" presStyleLbl="solidFgAcc1" presStyleIdx="2" presStyleCnt="5" custScaleX="88511" custScaleY="86875" custLinFactNeighborX="1293" custLinFactNeighborY="-62895"/>
      <dgm:spPr/>
    </dgm:pt>
    <dgm:pt modelId="{8EBD0029-6433-4AAC-A090-F27778C87636}" type="pres">
      <dgm:prSet presAssocID="{67A3A86D-AECE-4786-BF1E-4A5A7BE2CAA1}" presName="text_4" presStyleLbl="node1" presStyleIdx="3" presStyleCnt="5" custScaleY="104658" custLinFactY="-1207" custLinFactNeighborX="6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0CD19-8CB4-42D4-9D28-2DE11D866145}" type="pres">
      <dgm:prSet presAssocID="{67A3A86D-AECE-4786-BF1E-4A5A7BE2CAA1}" presName="accent_4" presStyleCnt="0"/>
      <dgm:spPr/>
    </dgm:pt>
    <dgm:pt modelId="{83165755-DA76-45C7-83B9-FC11F89D8B24}" type="pres">
      <dgm:prSet presAssocID="{67A3A86D-AECE-4786-BF1E-4A5A7BE2CAA1}" presName="accentRepeatNode" presStyleLbl="solidFgAcc1" presStyleIdx="3" presStyleCnt="5" custScaleX="85237" custScaleY="83033" custLinFactNeighborX="17101" custLinFactNeighborY="-82072"/>
      <dgm:spPr/>
    </dgm:pt>
    <dgm:pt modelId="{A49094A5-94A1-4549-8122-4688EC822A41}" type="pres">
      <dgm:prSet presAssocID="{AD45DBF8-A60C-459F-A13C-8120816BB8AF}" presName="text_5" presStyleLbl="node1" presStyleIdx="4" presStyleCnt="5" custScaleX="97557" custLinFactY="-24670" custLinFactNeighborX="39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3D6EC-66F5-4848-8FC1-2C94C33AD261}" type="pres">
      <dgm:prSet presAssocID="{AD45DBF8-A60C-459F-A13C-8120816BB8AF}" presName="accent_5" presStyleCnt="0"/>
      <dgm:spPr/>
    </dgm:pt>
    <dgm:pt modelId="{0154C62E-7CE9-4835-99DE-9522FC3B8396}" type="pres">
      <dgm:prSet presAssocID="{AD45DBF8-A60C-459F-A13C-8120816BB8AF}" presName="accentRepeatNode" presStyleLbl="solidFgAcc1" presStyleIdx="4" presStyleCnt="5" custScaleX="85211" custScaleY="85017" custLinFactNeighborX="60710" custLinFactNeighborY="-96073"/>
      <dgm:spPr/>
    </dgm:pt>
  </dgm:ptLst>
  <dgm:cxnLst>
    <dgm:cxn modelId="{F7242844-0C0E-4638-9AEF-36829D1226D2}" srcId="{057B1AFD-C996-4E74-A744-CC4D0EB0D00C}" destId="{3A0A52C3-875B-4FB9-97AC-26318C6EC52D}" srcOrd="0" destOrd="0" parTransId="{0D7DCF93-51CD-4E71-B406-F0B9D547A340}" sibTransId="{4B87BC94-53B9-47F8-8F8A-1D25DCE3CF7C}"/>
    <dgm:cxn modelId="{653544B4-1F3E-4EEB-ACBA-B7A921029B42}" type="presOf" srcId="{5EC58D73-9DCA-4B75-8846-E3191487277F}" destId="{0EF38D42-05F8-4D51-BF3A-9E7153E2E617}" srcOrd="0" destOrd="0" presId="urn:microsoft.com/office/officeart/2008/layout/VerticalCurvedList"/>
    <dgm:cxn modelId="{5CA00399-A837-4E0F-A8F2-CF79456B0896}" srcId="{057B1AFD-C996-4E74-A744-CC4D0EB0D00C}" destId="{BB4DE6CF-DD2F-4D17-B580-6ECDCECC90FC}" srcOrd="2" destOrd="0" parTransId="{EA85913B-F7C5-4659-98EB-5E9B8E16F634}" sibTransId="{F4CCC971-24AF-40B1-A82A-F67CCD02A27F}"/>
    <dgm:cxn modelId="{F23BC2A3-7448-45B4-B3A3-390EF746B631}" srcId="{057B1AFD-C996-4E74-A744-CC4D0EB0D00C}" destId="{AD45DBF8-A60C-459F-A13C-8120816BB8AF}" srcOrd="4" destOrd="0" parTransId="{3DCC9886-43F2-42FA-A183-584DA76D47CB}" sibTransId="{62DFE005-9882-4D5A-9B95-2CF1AA5871EF}"/>
    <dgm:cxn modelId="{0CA9E89A-CF8F-441F-B8F7-EF56EF962EFE}" type="presOf" srcId="{057B1AFD-C996-4E74-A744-CC4D0EB0D00C}" destId="{AA08BDC9-11CA-4466-A461-C49B306D0D7F}" srcOrd="0" destOrd="0" presId="urn:microsoft.com/office/officeart/2008/layout/VerticalCurvedList"/>
    <dgm:cxn modelId="{30B0FB45-F2A5-4390-81FB-133025EE9536}" type="presOf" srcId="{AD45DBF8-A60C-459F-A13C-8120816BB8AF}" destId="{A49094A5-94A1-4549-8122-4688EC822A41}" srcOrd="0" destOrd="0" presId="urn:microsoft.com/office/officeart/2008/layout/VerticalCurvedList"/>
    <dgm:cxn modelId="{AA7BF4FE-BA11-4FB2-8D3F-4E60BA87EF86}" type="presOf" srcId="{3A0A52C3-875B-4FB9-97AC-26318C6EC52D}" destId="{4A45ACD6-386F-4AFD-8A66-371453C64AD6}" srcOrd="0" destOrd="0" presId="urn:microsoft.com/office/officeart/2008/layout/VerticalCurvedList"/>
    <dgm:cxn modelId="{1AE8AACA-5924-4BF4-9828-731F18885C1A}" srcId="{057B1AFD-C996-4E74-A744-CC4D0EB0D00C}" destId="{67A3A86D-AECE-4786-BF1E-4A5A7BE2CAA1}" srcOrd="3" destOrd="0" parTransId="{73279EA8-CBC7-4750-BE26-08F4755ABE14}" sibTransId="{2E856FF5-BDD1-4A54-95FD-06C3AD45FE95}"/>
    <dgm:cxn modelId="{1D3EA5B1-409C-4883-A4C0-7B5ABFE57C8E}" type="presOf" srcId="{4B87BC94-53B9-47F8-8F8A-1D25DCE3CF7C}" destId="{1CC5F8DD-4CBF-4BC3-8B53-E6A9232E080B}" srcOrd="0" destOrd="0" presId="urn:microsoft.com/office/officeart/2008/layout/VerticalCurvedList"/>
    <dgm:cxn modelId="{921C6589-3AB0-4CA0-961F-C23A35272FF4}" type="presOf" srcId="{67A3A86D-AECE-4786-BF1E-4A5A7BE2CAA1}" destId="{8EBD0029-6433-4AAC-A090-F27778C87636}" srcOrd="0" destOrd="0" presId="urn:microsoft.com/office/officeart/2008/layout/VerticalCurvedList"/>
    <dgm:cxn modelId="{0DCB270D-2654-47A3-BE55-9F042684AB7E}" srcId="{057B1AFD-C996-4E74-A744-CC4D0EB0D00C}" destId="{5EC58D73-9DCA-4B75-8846-E3191487277F}" srcOrd="1" destOrd="0" parTransId="{FBF6EB7B-F3E3-4562-BA91-E898F7E5C9E3}" sibTransId="{E9D0815F-24D3-4AAF-9A64-C58F138522C3}"/>
    <dgm:cxn modelId="{FC9307C2-644E-40A0-B5B5-7616A0B8800B}" type="presOf" srcId="{BB4DE6CF-DD2F-4D17-B580-6ECDCECC90FC}" destId="{9E54DA2F-EADB-4E1B-BCB9-73A6194CE4F6}" srcOrd="0" destOrd="0" presId="urn:microsoft.com/office/officeart/2008/layout/VerticalCurvedList"/>
    <dgm:cxn modelId="{EC9A4CA5-38CE-433B-B250-E05A64284552}" type="presParOf" srcId="{AA08BDC9-11CA-4466-A461-C49B306D0D7F}" destId="{A0387CFB-F2E0-4960-A269-B1D8D59BD5C8}" srcOrd="0" destOrd="0" presId="urn:microsoft.com/office/officeart/2008/layout/VerticalCurvedList"/>
    <dgm:cxn modelId="{036AB153-55BA-4C1A-B75F-D864148CCD6A}" type="presParOf" srcId="{A0387CFB-F2E0-4960-A269-B1D8D59BD5C8}" destId="{26E40D7B-C2A8-4D1C-A73D-7700F2C623B2}" srcOrd="0" destOrd="0" presId="urn:microsoft.com/office/officeart/2008/layout/VerticalCurvedList"/>
    <dgm:cxn modelId="{47C7F37A-81FA-4356-B199-D84BD56DF2EF}" type="presParOf" srcId="{26E40D7B-C2A8-4D1C-A73D-7700F2C623B2}" destId="{C12A1E08-8F5F-4D9B-95E7-87419CA77075}" srcOrd="0" destOrd="0" presId="urn:microsoft.com/office/officeart/2008/layout/VerticalCurvedList"/>
    <dgm:cxn modelId="{B73C6942-53B7-4823-A5A2-E20894329976}" type="presParOf" srcId="{26E40D7B-C2A8-4D1C-A73D-7700F2C623B2}" destId="{1CC5F8DD-4CBF-4BC3-8B53-E6A9232E080B}" srcOrd="1" destOrd="0" presId="urn:microsoft.com/office/officeart/2008/layout/VerticalCurvedList"/>
    <dgm:cxn modelId="{78D5BC91-3DBB-4972-A823-559AF04CBC34}" type="presParOf" srcId="{26E40D7B-C2A8-4D1C-A73D-7700F2C623B2}" destId="{86A40E48-D17B-4CA8-AD13-56FEC34EC5C2}" srcOrd="2" destOrd="0" presId="urn:microsoft.com/office/officeart/2008/layout/VerticalCurvedList"/>
    <dgm:cxn modelId="{47E0D65B-84E2-47D4-8166-B88CD986707B}" type="presParOf" srcId="{26E40D7B-C2A8-4D1C-A73D-7700F2C623B2}" destId="{A964F036-CC23-45D8-B3F2-1D0EF283457B}" srcOrd="3" destOrd="0" presId="urn:microsoft.com/office/officeart/2008/layout/VerticalCurvedList"/>
    <dgm:cxn modelId="{083D06D7-028C-4DF6-9E67-DD2B9A642AD6}" type="presParOf" srcId="{A0387CFB-F2E0-4960-A269-B1D8D59BD5C8}" destId="{4A45ACD6-386F-4AFD-8A66-371453C64AD6}" srcOrd="1" destOrd="0" presId="urn:microsoft.com/office/officeart/2008/layout/VerticalCurvedList"/>
    <dgm:cxn modelId="{45F06545-F7E6-4F11-B84E-6724AFFD7BEB}" type="presParOf" srcId="{A0387CFB-F2E0-4960-A269-B1D8D59BD5C8}" destId="{6FA8F896-7C0F-4FCD-B598-077736DD36C6}" srcOrd="2" destOrd="0" presId="urn:microsoft.com/office/officeart/2008/layout/VerticalCurvedList"/>
    <dgm:cxn modelId="{A6D90D8A-F4E5-4692-97AF-DE1651924921}" type="presParOf" srcId="{6FA8F896-7C0F-4FCD-B598-077736DD36C6}" destId="{5544928B-71A7-4AE3-BB3C-C5EBED0485D5}" srcOrd="0" destOrd="0" presId="urn:microsoft.com/office/officeart/2008/layout/VerticalCurvedList"/>
    <dgm:cxn modelId="{C18CFF4E-E6ED-402B-99C3-14E2476CAC0F}" type="presParOf" srcId="{A0387CFB-F2E0-4960-A269-B1D8D59BD5C8}" destId="{0EF38D42-05F8-4D51-BF3A-9E7153E2E617}" srcOrd="3" destOrd="0" presId="urn:microsoft.com/office/officeart/2008/layout/VerticalCurvedList"/>
    <dgm:cxn modelId="{032264B6-55E0-4FF5-BDF7-DBD2DC10092D}" type="presParOf" srcId="{A0387CFB-F2E0-4960-A269-B1D8D59BD5C8}" destId="{CAC4C4B6-6424-4AE1-B9BD-63AE37163C4B}" srcOrd="4" destOrd="0" presId="urn:microsoft.com/office/officeart/2008/layout/VerticalCurvedList"/>
    <dgm:cxn modelId="{C901E44C-6653-4D5E-BF7F-5DC37DCAFB58}" type="presParOf" srcId="{CAC4C4B6-6424-4AE1-B9BD-63AE37163C4B}" destId="{58A889FF-EC76-4DBE-9910-CFEEA9FED845}" srcOrd="0" destOrd="0" presId="urn:microsoft.com/office/officeart/2008/layout/VerticalCurvedList"/>
    <dgm:cxn modelId="{86B51083-BB5F-47D1-B3A2-848099C0E874}" type="presParOf" srcId="{A0387CFB-F2E0-4960-A269-B1D8D59BD5C8}" destId="{9E54DA2F-EADB-4E1B-BCB9-73A6194CE4F6}" srcOrd="5" destOrd="0" presId="urn:microsoft.com/office/officeart/2008/layout/VerticalCurvedList"/>
    <dgm:cxn modelId="{A6C8B8F5-71F0-44F7-ABA6-E00280348FBF}" type="presParOf" srcId="{A0387CFB-F2E0-4960-A269-B1D8D59BD5C8}" destId="{B522C5D5-5AE0-4A4C-925C-671681351562}" srcOrd="6" destOrd="0" presId="urn:microsoft.com/office/officeart/2008/layout/VerticalCurvedList"/>
    <dgm:cxn modelId="{9D6625EE-D4BA-41BB-9030-E2B2BFF97C42}" type="presParOf" srcId="{B522C5D5-5AE0-4A4C-925C-671681351562}" destId="{CC4BD8D0-8F8F-4DEC-A3C3-B553FCE1DD71}" srcOrd="0" destOrd="0" presId="urn:microsoft.com/office/officeart/2008/layout/VerticalCurvedList"/>
    <dgm:cxn modelId="{EB64F186-34F6-4FD6-AFC9-11566FE563C1}" type="presParOf" srcId="{A0387CFB-F2E0-4960-A269-B1D8D59BD5C8}" destId="{8EBD0029-6433-4AAC-A090-F27778C87636}" srcOrd="7" destOrd="0" presId="urn:microsoft.com/office/officeart/2008/layout/VerticalCurvedList"/>
    <dgm:cxn modelId="{D8B7A9EB-3D11-448C-A955-75B53F4A43DB}" type="presParOf" srcId="{A0387CFB-F2E0-4960-A269-B1D8D59BD5C8}" destId="{F420CD19-8CB4-42D4-9D28-2DE11D866145}" srcOrd="8" destOrd="0" presId="urn:microsoft.com/office/officeart/2008/layout/VerticalCurvedList"/>
    <dgm:cxn modelId="{986ABE64-E1E7-4536-90DF-10F845AD07B3}" type="presParOf" srcId="{F420CD19-8CB4-42D4-9D28-2DE11D866145}" destId="{83165755-DA76-45C7-83B9-FC11F89D8B24}" srcOrd="0" destOrd="0" presId="urn:microsoft.com/office/officeart/2008/layout/VerticalCurvedList"/>
    <dgm:cxn modelId="{253585CE-CF16-4F90-8125-491484B460CF}" type="presParOf" srcId="{A0387CFB-F2E0-4960-A269-B1D8D59BD5C8}" destId="{A49094A5-94A1-4549-8122-4688EC822A41}" srcOrd="9" destOrd="0" presId="urn:microsoft.com/office/officeart/2008/layout/VerticalCurvedList"/>
    <dgm:cxn modelId="{631878AC-C573-41A1-AE49-FF08901CC2E5}" type="presParOf" srcId="{A0387CFB-F2E0-4960-A269-B1D8D59BD5C8}" destId="{5AF3D6EC-66F5-4848-8FC1-2C94C33AD261}" srcOrd="10" destOrd="0" presId="urn:microsoft.com/office/officeart/2008/layout/VerticalCurvedList"/>
    <dgm:cxn modelId="{93430ABE-3770-450A-A684-741E75B81563}" type="presParOf" srcId="{5AF3D6EC-66F5-4848-8FC1-2C94C33AD261}" destId="{0154C62E-7CE9-4835-99DE-9522FC3B83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2340C4-7BD3-4C07-A8E0-A65832D289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619E9C-B121-4D96-B3DE-4F6F3EAB300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Проведение  реконструкции автодорог</a:t>
          </a:r>
          <a:endParaRPr lang="ru-RU" dirty="0"/>
        </a:p>
      </dgm:t>
    </dgm:pt>
    <dgm:pt modelId="{E7D8B5F8-6B63-445B-8437-1FC53547E990}" type="parTrans" cxnId="{6E7D2778-C63C-454D-B780-BBA1C3451DC3}">
      <dgm:prSet/>
      <dgm:spPr/>
      <dgm:t>
        <a:bodyPr/>
        <a:lstStyle/>
        <a:p>
          <a:endParaRPr lang="ru-RU"/>
        </a:p>
      </dgm:t>
    </dgm:pt>
    <dgm:pt modelId="{D02D8D90-B3D9-4997-90B5-BCA825CFFA5B}" type="sibTrans" cxnId="{6E7D2778-C63C-454D-B780-BBA1C3451DC3}">
      <dgm:prSet/>
      <dgm:spPr/>
      <dgm:t>
        <a:bodyPr/>
        <a:lstStyle/>
        <a:p>
          <a:endParaRPr lang="ru-RU"/>
        </a:p>
      </dgm:t>
    </dgm:pt>
    <dgm:pt modelId="{0890A3CA-32E7-4E73-ADD5-E19D5A9F678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Проведение ремонта автодорог</a:t>
          </a:r>
          <a:endParaRPr lang="ru-RU" dirty="0"/>
        </a:p>
      </dgm:t>
    </dgm:pt>
    <dgm:pt modelId="{DF2A6BED-60A0-4F8F-889E-91620D1A63B6}" type="parTrans" cxnId="{276A092F-F8D6-47FC-8475-CC4B65917CC1}">
      <dgm:prSet/>
      <dgm:spPr/>
      <dgm:t>
        <a:bodyPr/>
        <a:lstStyle/>
        <a:p>
          <a:endParaRPr lang="ru-RU"/>
        </a:p>
      </dgm:t>
    </dgm:pt>
    <dgm:pt modelId="{1F8D8C84-A656-4024-BC76-EE4727B48D65}" type="sibTrans" cxnId="{276A092F-F8D6-47FC-8475-CC4B65917CC1}">
      <dgm:prSet/>
      <dgm:spPr/>
      <dgm:t>
        <a:bodyPr/>
        <a:lstStyle/>
        <a:p>
          <a:endParaRPr lang="ru-RU"/>
        </a:p>
      </dgm:t>
    </dgm:pt>
    <dgm:pt modelId="{01526585-0F15-40C7-B807-E902BF2C37D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Реализация капиталоемких проектов</a:t>
          </a:r>
          <a:endParaRPr lang="ru-RU" dirty="0"/>
        </a:p>
      </dgm:t>
    </dgm:pt>
    <dgm:pt modelId="{9F807E2F-5ECF-4B51-8FC3-B34DBB72FA4F}" type="parTrans" cxnId="{3D8FB8C0-5DDB-4AB2-9332-ED68F488C6B3}">
      <dgm:prSet/>
      <dgm:spPr/>
      <dgm:t>
        <a:bodyPr/>
        <a:lstStyle/>
        <a:p>
          <a:endParaRPr lang="ru-RU"/>
        </a:p>
      </dgm:t>
    </dgm:pt>
    <dgm:pt modelId="{158636D1-6883-4C55-BDA6-DC34D44E0130}" type="sibTrans" cxnId="{3D8FB8C0-5DDB-4AB2-9332-ED68F488C6B3}">
      <dgm:prSet/>
      <dgm:spPr/>
      <dgm:t>
        <a:bodyPr/>
        <a:lstStyle/>
        <a:p>
          <a:endParaRPr lang="ru-RU"/>
        </a:p>
      </dgm:t>
    </dgm:pt>
    <dgm:pt modelId="{4ED2AC0C-776E-4658-A534-7E20C1600640}" type="pres">
      <dgm:prSet presAssocID="{DA2340C4-7BD3-4C07-A8E0-A65832D289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03708E-8551-45B1-9E14-D5681F0EA762}" type="pres">
      <dgm:prSet presAssocID="{24619E9C-B121-4D96-B3DE-4F6F3EAB3005}" presName="parentLin" presStyleCnt="0"/>
      <dgm:spPr/>
    </dgm:pt>
    <dgm:pt modelId="{405C0929-928B-443B-9F50-5DF60F8542AB}" type="pres">
      <dgm:prSet presAssocID="{24619E9C-B121-4D96-B3DE-4F6F3EAB30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9DDFE6-A749-425A-BB39-F19234C629F0}" type="pres">
      <dgm:prSet presAssocID="{24619E9C-B121-4D96-B3DE-4F6F3EAB3005}" presName="parentText" presStyleLbl="node1" presStyleIdx="0" presStyleCnt="3" custScaleY="65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68FBC-6EE9-4A31-B433-2DC97007CE3E}" type="pres">
      <dgm:prSet presAssocID="{24619E9C-B121-4D96-B3DE-4F6F3EAB3005}" presName="negativeSpace" presStyleCnt="0"/>
      <dgm:spPr/>
    </dgm:pt>
    <dgm:pt modelId="{910D3C0C-505C-4974-830A-8E0DD59220B8}" type="pres">
      <dgm:prSet presAssocID="{24619E9C-B121-4D96-B3DE-4F6F3EAB3005}" presName="childText" presStyleLbl="conFgAcc1" presStyleIdx="0" presStyleCnt="3">
        <dgm:presLayoutVars>
          <dgm:bulletEnabled val="1"/>
        </dgm:presLayoutVars>
      </dgm:prSet>
      <dgm:spPr/>
    </dgm:pt>
    <dgm:pt modelId="{949F8440-D353-42B9-8877-8DE29EB1D2CF}" type="pres">
      <dgm:prSet presAssocID="{D02D8D90-B3D9-4997-90B5-BCA825CFFA5B}" presName="spaceBetweenRectangles" presStyleCnt="0"/>
      <dgm:spPr/>
    </dgm:pt>
    <dgm:pt modelId="{669C3EC8-2C06-42C2-90BF-4FE64E28F16F}" type="pres">
      <dgm:prSet presAssocID="{0890A3CA-32E7-4E73-ADD5-E19D5A9F6786}" presName="parentLin" presStyleCnt="0"/>
      <dgm:spPr/>
    </dgm:pt>
    <dgm:pt modelId="{5B86E8C5-4A19-4878-9FAA-51871570A0AA}" type="pres">
      <dgm:prSet presAssocID="{0890A3CA-32E7-4E73-ADD5-E19D5A9F67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AF645B-6B58-4CF9-A724-B5C548C1E82A}" type="pres">
      <dgm:prSet presAssocID="{0890A3CA-32E7-4E73-ADD5-E19D5A9F6786}" presName="parentText" presStyleLbl="node1" presStyleIdx="1" presStyleCnt="3" custScaleY="71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2795C-8050-4E32-8461-19B91AB76F44}" type="pres">
      <dgm:prSet presAssocID="{0890A3CA-32E7-4E73-ADD5-E19D5A9F6786}" presName="negativeSpace" presStyleCnt="0"/>
      <dgm:spPr/>
    </dgm:pt>
    <dgm:pt modelId="{7E376AB4-73AF-4968-BEFE-8F469D7800EE}" type="pres">
      <dgm:prSet presAssocID="{0890A3CA-32E7-4E73-ADD5-E19D5A9F6786}" presName="childText" presStyleLbl="conFgAcc1" presStyleIdx="1" presStyleCnt="3">
        <dgm:presLayoutVars>
          <dgm:bulletEnabled val="1"/>
        </dgm:presLayoutVars>
      </dgm:prSet>
      <dgm:spPr/>
    </dgm:pt>
    <dgm:pt modelId="{B2349893-5FD2-4905-AEB3-6DE28D04B923}" type="pres">
      <dgm:prSet presAssocID="{1F8D8C84-A656-4024-BC76-EE4727B48D65}" presName="spaceBetweenRectangles" presStyleCnt="0"/>
      <dgm:spPr/>
    </dgm:pt>
    <dgm:pt modelId="{9C350E0A-1AB6-4ED2-A634-6004C9798A95}" type="pres">
      <dgm:prSet presAssocID="{01526585-0F15-40C7-B807-E902BF2C37DC}" presName="parentLin" presStyleCnt="0"/>
      <dgm:spPr/>
    </dgm:pt>
    <dgm:pt modelId="{7FE96AB6-4D3D-48BA-99CA-19FC6E1BBD38}" type="pres">
      <dgm:prSet presAssocID="{01526585-0F15-40C7-B807-E902BF2C37D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98CE093-9A25-4B9F-B551-6D0DAF62C795}" type="pres">
      <dgm:prSet presAssocID="{01526585-0F15-40C7-B807-E902BF2C37DC}" presName="parentText" presStyleLbl="node1" presStyleIdx="2" presStyleCnt="3" custScaleY="687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D6231-A2EF-4819-9734-51E0F6C357A2}" type="pres">
      <dgm:prSet presAssocID="{01526585-0F15-40C7-B807-E902BF2C37DC}" presName="negativeSpace" presStyleCnt="0"/>
      <dgm:spPr/>
    </dgm:pt>
    <dgm:pt modelId="{8CB23D3A-3ADD-4284-8A0A-BBF7954105D0}" type="pres">
      <dgm:prSet presAssocID="{01526585-0F15-40C7-B807-E902BF2C37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1D994F-54E7-459D-B09B-071C2861C470}" type="presOf" srcId="{24619E9C-B121-4D96-B3DE-4F6F3EAB3005}" destId="{405C0929-928B-443B-9F50-5DF60F8542AB}" srcOrd="0" destOrd="0" presId="urn:microsoft.com/office/officeart/2005/8/layout/list1"/>
    <dgm:cxn modelId="{6E7D2778-C63C-454D-B780-BBA1C3451DC3}" srcId="{DA2340C4-7BD3-4C07-A8E0-A65832D28920}" destId="{24619E9C-B121-4D96-B3DE-4F6F3EAB3005}" srcOrd="0" destOrd="0" parTransId="{E7D8B5F8-6B63-445B-8437-1FC53547E990}" sibTransId="{D02D8D90-B3D9-4997-90B5-BCA825CFFA5B}"/>
    <dgm:cxn modelId="{F3F963D0-D33F-4DCD-910F-218D61286433}" type="presOf" srcId="{0890A3CA-32E7-4E73-ADD5-E19D5A9F6786}" destId="{5B86E8C5-4A19-4878-9FAA-51871570A0AA}" srcOrd="0" destOrd="0" presId="urn:microsoft.com/office/officeart/2005/8/layout/list1"/>
    <dgm:cxn modelId="{276A092F-F8D6-47FC-8475-CC4B65917CC1}" srcId="{DA2340C4-7BD3-4C07-A8E0-A65832D28920}" destId="{0890A3CA-32E7-4E73-ADD5-E19D5A9F6786}" srcOrd="1" destOrd="0" parTransId="{DF2A6BED-60A0-4F8F-889E-91620D1A63B6}" sibTransId="{1F8D8C84-A656-4024-BC76-EE4727B48D65}"/>
    <dgm:cxn modelId="{8BC5AA79-75CB-423F-9A4C-11180DA01F04}" type="presOf" srcId="{DA2340C4-7BD3-4C07-A8E0-A65832D28920}" destId="{4ED2AC0C-776E-4658-A534-7E20C1600640}" srcOrd="0" destOrd="0" presId="urn:microsoft.com/office/officeart/2005/8/layout/list1"/>
    <dgm:cxn modelId="{5CEFF6A4-E48E-4DEE-9399-EA0A1230176D}" type="presOf" srcId="{01526585-0F15-40C7-B807-E902BF2C37DC}" destId="{7FE96AB6-4D3D-48BA-99CA-19FC6E1BBD38}" srcOrd="0" destOrd="0" presId="urn:microsoft.com/office/officeart/2005/8/layout/list1"/>
    <dgm:cxn modelId="{DCE7B3BB-C6E3-4B95-A924-F76722C517E4}" type="presOf" srcId="{24619E9C-B121-4D96-B3DE-4F6F3EAB3005}" destId="{FC9DDFE6-A749-425A-BB39-F19234C629F0}" srcOrd="1" destOrd="0" presId="urn:microsoft.com/office/officeart/2005/8/layout/list1"/>
    <dgm:cxn modelId="{A3AB76EE-5E78-4277-B0DD-C5A24F501813}" type="presOf" srcId="{0890A3CA-32E7-4E73-ADD5-E19D5A9F6786}" destId="{ADAF645B-6B58-4CF9-A724-B5C548C1E82A}" srcOrd="1" destOrd="0" presId="urn:microsoft.com/office/officeart/2005/8/layout/list1"/>
    <dgm:cxn modelId="{1E6B74D1-877A-4753-AEEA-42B27446780C}" type="presOf" srcId="{01526585-0F15-40C7-B807-E902BF2C37DC}" destId="{798CE093-9A25-4B9F-B551-6D0DAF62C795}" srcOrd="1" destOrd="0" presId="urn:microsoft.com/office/officeart/2005/8/layout/list1"/>
    <dgm:cxn modelId="{3D8FB8C0-5DDB-4AB2-9332-ED68F488C6B3}" srcId="{DA2340C4-7BD3-4C07-A8E0-A65832D28920}" destId="{01526585-0F15-40C7-B807-E902BF2C37DC}" srcOrd="2" destOrd="0" parTransId="{9F807E2F-5ECF-4B51-8FC3-B34DBB72FA4F}" sibTransId="{158636D1-6883-4C55-BDA6-DC34D44E0130}"/>
    <dgm:cxn modelId="{1EA7784F-A4ED-493E-9FB8-76F4A44F2D2A}" type="presParOf" srcId="{4ED2AC0C-776E-4658-A534-7E20C1600640}" destId="{DF03708E-8551-45B1-9E14-D5681F0EA762}" srcOrd="0" destOrd="0" presId="urn:microsoft.com/office/officeart/2005/8/layout/list1"/>
    <dgm:cxn modelId="{01C95998-263F-4F15-8259-D851BABB3B3B}" type="presParOf" srcId="{DF03708E-8551-45B1-9E14-D5681F0EA762}" destId="{405C0929-928B-443B-9F50-5DF60F8542AB}" srcOrd="0" destOrd="0" presId="urn:microsoft.com/office/officeart/2005/8/layout/list1"/>
    <dgm:cxn modelId="{252B8933-8FAF-4F0C-9FCD-2C1BFD395729}" type="presParOf" srcId="{DF03708E-8551-45B1-9E14-D5681F0EA762}" destId="{FC9DDFE6-A749-425A-BB39-F19234C629F0}" srcOrd="1" destOrd="0" presId="urn:microsoft.com/office/officeart/2005/8/layout/list1"/>
    <dgm:cxn modelId="{C5999C1B-6D13-4C78-8906-FE35DA438B10}" type="presParOf" srcId="{4ED2AC0C-776E-4658-A534-7E20C1600640}" destId="{91F68FBC-6EE9-4A31-B433-2DC97007CE3E}" srcOrd="1" destOrd="0" presId="urn:microsoft.com/office/officeart/2005/8/layout/list1"/>
    <dgm:cxn modelId="{441EF75A-7680-49CF-9F70-4EB68A359570}" type="presParOf" srcId="{4ED2AC0C-776E-4658-A534-7E20C1600640}" destId="{910D3C0C-505C-4974-830A-8E0DD59220B8}" srcOrd="2" destOrd="0" presId="urn:microsoft.com/office/officeart/2005/8/layout/list1"/>
    <dgm:cxn modelId="{54960FB6-1AE2-4A74-B2F1-A2CC7831E3F6}" type="presParOf" srcId="{4ED2AC0C-776E-4658-A534-7E20C1600640}" destId="{949F8440-D353-42B9-8877-8DE29EB1D2CF}" srcOrd="3" destOrd="0" presId="urn:microsoft.com/office/officeart/2005/8/layout/list1"/>
    <dgm:cxn modelId="{246EBC64-DC52-4F0C-8B42-8440328E6A5D}" type="presParOf" srcId="{4ED2AC0C-776E-4658-A534-7E20C1600640}" destId="{669C3EC8-2C06-42C2-90BF-4FE64E28F16F}" srcOrd="4" destOrd="0" presId="urn:microsoft.com/office/officeart/2005/8/layout/list1"/>
    <dgm:cxn modelId="{E2DD7336-F695-4A6D-B99C-C7A8F7EE9DE2}" type="presParOf" srcId="{669C3EC8-2C06-42C2-90BF-4FE64E28F16F}" destId="{5B86E8C5-4A19-4878-9FAA-51871570A0AA}" srcOrd="0" destOrd="0" presId="urn:microsoft.com/office/officeart/2005/8/layout/list1"/>
    <dgm:cxn modelId="{FA5143D6-260A-4982-937E-C87DFA18EF54}" type="presParOf" srcId="{669C3EC8-2C06-42C2-90BF-4FE64E28F16F}" destId="{ADAF645B-6B58-4CF9-A724-B5C548C1E82A}" srcOrd="1" destOrd="0" presId="urn:microsoft.com/office/officeart/2005/8/layout/list1"/>
    <dgm:cxn modelId="{247D93E7-DA9D-419D-A21F-BFF8782C6EF3}" type="presParOf" srcId="{4ED2AC0C-776E-4658-A534-7E20C1600640}" destId="{C952795C-8050-4E32-8461-19B91AB76F44}" srcOrd="5" destOrd="0" presId="urn:microsoft.com/office/officeart/2005/8/layout/list1"/>
    <dgm:cxn modelId="{842BF531-07F6-4DEB-BE23-2E8E4FEE10FC}" type="presParOf" srcId="{4ED2AC0C-776E-4658-A534-7E20C1600640}" destId="{7E376AB4-73AF-4968-BEFE-8F469D7800EE}" srcOrd="6" destOrd="0" presId="urn:microsoft.com/office/officeart/2005/8/layout/list1"/>
    <dgm:cxn modelId="{86D23D85-5B41-4422-A14C-7EBF0D09FE09}" type="presParOf" srcId="{4ED2AC0C-776E-4658-A534-7E20C1600640}" destId="{B2349893-5FD2-4905-AEB3-6DE28D04B923}" srcOrd="7" destOrd="0" presId="urn:microsoft.com/office/officeart/2005/8/layout/list1"/>
    <dgm:cxn modelId="{73F0070F-AEBB-496D-927E-38190421B813}" type="presParOf" srcId="{4ED2AC0C-776E-4658-A534-7E20C1600640}" destId="{9C350E0A-1AB6-4ED2-A634-6004C9798A95}" srcOrd="8" destOrd="0" presId="urn:microsoft.com/office/officeart/2005/8/layout/list1"/>
    <dgm:cxn modelId="{2D886556-56A5-45B2-900E-FBB194DF707E}" type="presParOf" srcId="{9C350E0A-1AB6-4ED2-A634-6004C9798A95}" destId="{7FE96AB6-4D3D-48BA-99CA-19FC6E1BBD38}" srcOrd="0" destOrd="0" presId="urn:microsoft.com/office/officeart/2005/8/layout/list1"/>
    <dgm:cxn modelId="{D578B622-3560-4FB4-B3AC-D15B3A6CF9E2}" type="presParOf" srcId="{9C350E0A-1AB6-4ED2-A634-6004C9798A95}" destId="{798CE093-9A25-4B9F-B551-6D0DAF62C795}" srcOrd="1" destOrd="0" presId="urn:microsoft.com/office/officeart/2005/8/layout/list1"/>
    <dgm:cxn modelId="{E68CEEED-937A-497F-B19C-0E5D08E99A59}" type="presParOf" srcId="{4ED2AC0C-776E-4658-A534-7E20C1600640}" destId="{FFAD6231-A2EF-4819-9734-51E0F6C357A2}" srcOrd="9" destOrd="0" presId="urn:microsoft.com/office/officeart/2005/8/layout/list1"/>
    <dgm:cxn modelId="{B057FE0C-83D3-4808-8D97-B9D721D19879}" type="presParOf" srcId="{4ED2AC0C-776E-4658-A534-7E20C1600640}" destId="{8CB23D3A-3ADD-4284-8A0A-BBF7954105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8EBD3-80EA-41AB-A67D-874A26722B1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1CB06-B9E9-4184-97AC-2433EC3B1B8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dirty="0" smtClean="0">
              <a:latin typeface="Impact" panose="020B0806030902050204" pitchFamily="34" charset="0"/>
            </a:rPr>
            <a:t>Социально-экономические эффекты</a:t>
          </a:r>
          <a:endParaRPr lang="ru-RU" dirty="0">
            <a:latin typeface="Impact" panose="020B0806030902050204" pitchFamily="34" charset="0"/>
          </a:endParaRPr>
        </a:p>
      </dgm:t>
    </dgm:pt>
    <dgm:pt modelId="{425AB879-8BBA-4B89-840A-D7B014171656}" type="parTrans" cxnId="{0E07E9E7-F1FD-4865-B24C-7E4BF0E22A33}">
      <dgm:prSet/>
      <dgm:spPr/>
      <dgm:t>
        <a:bodyPr/>
        <a:lstStyle/>
        <a:p>
          <a:pPr algn="ctr"/>
          <a:endParaRPr lang="ru-RU"/>
        </a:p>
      </dgm:t>
    </dgm:pt>
    <dgm:pt modelId="{9F8D561C-15C8-4197-AD59-2249B454B125}" type="sibTrans" cxnId="{0E07E9E7-F1FD-4865-B24C-7E4BF0E22A33}">
      <dgm:prSet/>
      <dgm:spPr/>
      <dgm:t>
        <a:bodyPr/>
        <a:lstStyle/>
        <a:p>
          <a:pPr algn="ctr"/>
          <a:endParaRPr lang="ru-RU"/>
        </a:p>
      </dgm:t>
    </dgm:pt>
    <dgm:pt modelId="{D733FBF3-D48F-40E3-A7C3-E0ACEA1E51DE}">
      <dgm:prSet phldrT="[Текст]" custT="1"/>
      <dgm:spPr/>
      <dgm:t>
        <a:bodyPr/>
        <a:lstStyle/>
        <a:p>
          <a:pPr algn="ctr"/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численности населения агломерации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575D05AE-67C3-4D23-8328-5C45DC1A7F9D}" type="parTrans" cxnId="{32C258B7-21E5-48BB-A669-0097A79CCEE5}">
      <dgm:prSet/>
      <dgm:spPr/>
      <dgm:t>
        <a:bodyPr/>
        <a:lstStyle/>
        <a:p>
          <a:pPr algn="ctr"/>
          <a:endParaRPr lang="ru-RU"/>
        </a:p>
      </dgm:t>
    </dgm:pt>
    <dgm:pt modelId="{859857B5-1D89-4615-BA6E-4A8240A1B5A2}" type="sibTrans" cxnId="{32C258B7-21E5-48BB-A669-0097A79CCEE5}">
      <dgm:prSet/>
      <dgm:spPr/>
      <dgm:t>
        <a:bodyPr/>
        <a:lstStyle/>
        <a:p>
          <a:pPr algn="ctr"/>
          <a:endParaRPr lang="ru-RU"/>
        </a:p>
      </dgm:t>
    </dgm:pt>
    <dgm:pt modelId="{0430F9D8-A5AF-4A25-AC4F-5BB054CE26E4}">
      <dgm:prSet phldrT="[Текст]" custT="1"/>
      <dgm:spPr/>
      <dgm:t>
        <a:bodyPr/>
        <a:lstStyle/>
        <a:p>
          <a:pPr algn="ctr"/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Снижение транспортных издержек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1E6335CF-B252-4532-8836-6A878AB1B05D}" type="parTrans" cxnId="{758C496E-EAB0-4CF2-A4D1-67823ECDE587}">
      <dgm:prSet/>
      <dgm:spPr/>
      <dgm:t>
        <a:bodyPr/>
        <a:lstStyle/>
        <a:p>
          <a:pPr algn="ctr"/>
          <a:endParaRPr lang="ru-RU"/>
        </a:p>
      </dgm:t>
    </dgm:pt>
    <dgm:pt modelId="{3BBAA23C-0934-47EF-B4BA-24AA3920A607}" type="sibTrans" cxnId="{758C496E-EAB0-4CF2-A4D1-67823ECDE587}">
      <dgm:prSet/>
      <dgm:spPr/>
      <dgm:t>
        <a:bodyPr/>
        <a:lstStyle/>
        <a:p>
          <a:pPr algn="ctr"/>
          <a:endParaRPr lang="ru-RU"/>
        </a:p>
      </dgm:t>
    </dgm:pt>
    <dgm:pt modelId="{0E69F0CF-E7F4-470B-B255-F059AF24CB75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dirty="0" smtClean="0">
              <a:latin typeface="Impact" panose="020B0806030902050204" pitchFamily="34" charset="0"/>
            </a:rPr>
            <a:t>Инфраструктурные эффекты</a:t>
          </a:r>
          <a:endParaRPr lang="ru-RU" sz="1600" dirty="0">
            <a:latin typeface="Impact" panose="020B0806030902050204" pitchFamily="34" charset="0"/>
          </a:endParaRPr>
        </a:p>
      </dgm:t>
    </dgm:pt>
    <dgm:pt modelId="{1B62F2EB-592C-4D09-9323-598F3BF0A369}" type="parTrans" cxnId="{A4FDA217-B522-425D-8E11-2A24320F8723}">
      <dgm:prSet/>
      <dgm:spPr/>
      <dgm:t>
        <a:bodyPr/>
        <a:lstStyle/>
        <a:p>
          <a:pPr algn="ctr"/>
          <a:endParaRPr lang="ru-RU"/>
        </a:p>
      </dgm:t>
    </dgm:pt>
    <dgm:pt modelId="{130384B4-5A92-4039-A812-1CBF415F9040}" type="sibTrans" cxnId="{A4FDA217-B522-425D-8E11-2A24320F8723}">
      <dgm:prSet/>
      <dgm:spPr/>
      <dgm:t>
        <a:bodyPr/>
        <a:lstStyle/>
        <a:p>
          <a:pPr algn="ctr"/>
          <a:endParaRPr lang="ru-RU"/>
        </a:p>
      </dgm:t>
    </dgm:pt>
    <dgm:pt modelId="{359ADC6E-E54C-4E32-AA71-A87012CC55C3}">
      <dgm:prSet phldrT="[Текст]" custT="1"/>
      <dgm:spPr/>
      <dgm:t>
        <a:bodyPr/>
        <a:lstStyle/>
        <a:p>
          <a:pPr algn="ctr"/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Увеличение пропускной способности а/д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B87B8770-6E26-45C1-881F-9749F0E54318}" type="parTrans" cxnId="{1ABD5A5B-C79A-4DE4-8AB7-6BB65F2BEBB1}">
      <dgm:prSet/>
      <dgm:spPr/>
      <dgm:t>
        <a:bodyPr/>
        <a:lstStyle/>
        <a:p>
          <a:pPr algn="ctr"/>
          <a:endParaRPr lang="ru-RU"/>
        </a:p>
      </dgm:t>
    </dgm:pt>
    <dgm:pt modelId="{66F55561-B315-41A3-BF85-3EE42F0AA46E}" type="sibTrans" cxnId="{1ABD5A5B-C79A-4DE4-8AB7-6BB65F2BEBB1}">
      <dgm:prSet/>
      <dgm:spPr/>
      <dgm:t>
        <a:bodyPr/>
        <a:lstStyle/>
        <a:p>
          <a:pPr algn="ctr"/>
          <a:endParaRPr lang="ru-RU"/>
        </a:p>
      </dgm:t>
    </dgm:pt>
    <dgm:pt modelId="{E59C45D3-1045-434D-A7E9-5957A5A91D6C}">
      <dgm:prSet phldrT="[Текст]" custT="1"/>
      <dgm:spPr/>
      <dgm:t>
        <a:bodyPr/>
        <a:lstStyle/>
        <a:p>
          <a:pPr algn="ctr"/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Расшивка узких мест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6B69832F-BEA3-4D47-9831-84165EFAD48F}" type="parTrans" cxnId="{26F82DF4-44DB-483B-8314-DCF2A55D37DE}">
      <dgm:prSet/>
      <dgm:spPr/>
      <dgm:t>
        <a:bodyPr/>
        <a:lstStyle/>
        <a:p>
          <a:pPr algn="ctr"/>
          <a:endParaRPr lang="ru-RU"/>
        </a:p>
      </dgm:t>
    </dgm:pt>
    <dgm:pt modelId="{C99845BD-256E-45EE-A731-682BAF296DC8}" type="sibTrans" cxnId="{26F82DF4-44DB-483B-8314-DCF2A55D37DE}">
      <dgm:prSet/>
      <dgm:spPr/>
      <dgm:t>
        <a:bodyPr/>
        <a:lstStyle/>
        <a:p>
          <a:pPr algn="ctr"/>
          <a:endParaRPr lang="ru-RU"/>
        </a:p>
      </dgm:t>
    </dgm:pt>
    <dgm:pt modelId="{310DD0B3-31B8-4C6B-8E2D-4780EC255AB8}">
      <dgm:prSet phldrT="[Текст]" custT="1"/>
      <dgm:spPr/>
      <dgm:t>
        <a:bodyPr/>
        <a:lstStyle/>
        <a:p>
          <a:pPr algn="ctr"/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Увеличение </a:t>
          </a:r>
          <a:r>
            <a:rPr lang="ru-RU" sz="13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грузо</a:t>
          </a:r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 – и пассажиропотоков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A6F98355-54D2-4588-8766-571B430D848F}" type="parTrans" cxnId="{AA069BB8-A0E8-4228-94BB-7A4A649A5AA1}">
      <dgm:prSet/>
      <dgm:spPr/>
      <dgm:t>
        <a:bodyPr/>
        <a:lstStyle/>
        <a:p>
          <a:pPr algn="ctr"/>
          <a:endParaRPr lang="ru-RU"/>
        </a:p>
      </dgm:t>
    </dgm:pt>
    <dgm:pt modelId="{F9484687-E1A2-4636-9380-28EAD2CE8DFF}" type="sibTrans" cxnId="{AA069BB8-A0E8-4228-94BB-7A4A649A5AA1}">
      <dgm:prSet/>
      <dgm:spPr/>
      <dgm:t>
        <a:bodyPr/>
        <a:lstStyle/>
        <a:p>
          <a:pPr algn="ctr"/>
          <a:endParaRPr lang="ru-RU"/>
        </a:p>
      </dgm:t>
    </dgm:pt>
    <dgm:pt modelId="{F803B1D8-9AAD-41BC-A469-0F73747D5A71}">
      <dgm:prSet phldrT="[Текст]" custT="1"/>
      <dgm:spPr/>
      <dgm:t>
        <a:bodyPr/>
        <a:lstStyle/>
        <a:p>
          <a:pPr algn="ctr"/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объема инвестиций и ВРП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DF93E917-F7DE-4AAC-80F8-B8E49B3F1FDB}" type="parTrans" cxnId="{82C64EE4-E40F-4149-9EB4-F75D9B35777F}">
      <dgm:prSet/>
      <dgm:spPr/>
      <dgm:t>
        <a:bodyPr/>
        <a:lstStyle/>
        <a:p>
          <a:pPr algn="ctr"/>
          <a:endParaRPr lang="ru-RU"/>
        </a:p>
      </dgm:t>
    </dgm:pt>
    <dgm:pt modelId="{FBBA4E23-60DC-428E-907B-055863BBB26B}" type="sibTrans" cxnId="{82C64EE4-E40F-4149-9EB4-F75D9B35777F}">
      <dgm:prSet/>
      <dgm:spPr/>
      <dgm:t>
        <a:bodyPr/>
        <a:lstStyle/>
        <a:p>
          <a:pPr algn="ctr"/>
          <a:endParaRPr lang="ru-RU"/>
        </a:p>
      </dgm:t>
    </dgm:pt>
    <dgm:pt modelId="{E8C12611-C62A-46D9-9667-0BB79644660A}">
      <dgm:prSet phldrT="[Текст]" custT="1"/>
      <dgm:spPr/>
      <dgm:t>
        <a:bodyPr/>
        <a:lstStyle/>
        <a:p>
          <a:pPr algn="ctr"/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Снижение смертности и травматизма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64DDB65C-92B3-4948-9E68-138AD5321106}" type="parTrans" cxnId="{1B7AE5C7-C9DE-4DC9-8000-1A0538B8344D}">
      <dgm:prSet/>
      <dgm:spPr/>
      <dgm:t>
        <a:bodyPr/>
        <a:lstStyle/>
        <a:p>
          <a:pPr algn="ctr"/>
          <a:endParaRPr lang="ru-RU"/>
        </a:p>
      </dgm:t>
    </dgm:pt>
    <dgm:pt modelId="{2EF97886-8855-4C63-8B9E-8EDC0763F676}" type="sibTrans" cxnId="{1B7AE5C7-C9DE-4DC9-8000-1A0538B8344D}">
      <dgm:prSet/>
      <dgm:spPr/>
      <dgm:t>
        <a:bodyPr/>
        <a:lstStyle/>
        <a:p>
          <a:pPr algn="ctr"/>
          <a:endParaRPr lang="ru-RU"/>
        </a:p>
      </dgm:t>
    </dgm:pt>
    <dgm:pt modelId="{4DB0ACDB-1FE0-4C40-8621-BD92C1876538}">
      <dgm:prSet custT="1"/>
      <dgm:spPr/>
      <dgm:t>
        <a:bodyPr/>
        <a:lstStyle/>
        <a:p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инвестиций в проекты комплексного освоения территорий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795E7460-078B-4FB8-8EF0-6A92EE1B02E6}" type="parTrans" cxnId="{2C10016E-2969-4B58-AF7B-08DF8FB74D4E}">
      <dgm:prSet/>
      <dgm:spPr/>
      <dgm:t>
        <a:bodyPr/>
        <a:lstStyle/>
        <a:p>
          <a:endParaRPr lang="ru-RU"/>
        </a:p>
      </dgm:t>
    </dgm:pt>
    <dgm:pt modelId="{FFA4BCCC-4C49-428E-8444-AF469AD4C3CA}" type="sibTrans" cxnId="{2C10016E-2969-4B58-AF7B-08DF8FB74D4E}">
      <dgm:prSet/>
      <dgm:spPr/>
      <dgm:t>
        <a:bodyPr/>
        <a:lstStyle/>
        <a:p>
          <a:endParaRPr lang="ru-RU"/>
        </a:p>
      </dgm:t>
    </dgm:pt>
    <dgm:pt modelId="{4F25685A-F674-47C5-9B89-B876A3787368}">
      <dgm:prSet custT="1"/>
      <dgm:spPr/>
      <dgm:t>
        <a:bodyPr/>
        <a:lstStyle/>
        <a:p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Снижение негативного воздействия на окружающую среду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F2523955-3F3E-48C0-8953-F286E043CC34}" type="parTrans" cxnId="{C433E456-9078-4FD3-B474-DB645F972315}">
      <dgm:prSet/>
      <dgm:spPr/>
      <dgm:t>
        <a:bodyPr/>
        <a:lstStyle/>
        <a:p>
          <a:endParaRPr lang="ru-RU"/>
        </a:p>
      </dgm:t>
    </dgm:pt>
    <dgm:pt modelId="{A16865D0-6CA3-4627-A799-53A3AD48561B}" type="sibTrans" cxnId="{C433E456-9078-4FD3-B474-DB645F972315}">
      <dgm:prSet/>
      <dgm:spPr/>
      <dgm:t>
        <a:bodyPr/>
        <a:lstStyle/>
        <a:p>
          <a:endParaRPr lang="ru-RU"/>
        </a:p>
      </dgm:t>
    </dgm:pt>
    <dgm:pt modelId="{150874E6-B577-4D3F-B8F1-91DB9518DB61}">
      <dgm:prSet custT="1"/>
      <dgm:spPr/>
      <dgm:t>
        <a:bodyPr/>
        <a:lstStyle/>
        <a:p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Повышение безопасности дорожного движения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FBE5645F-D8A1-4846-BAC5-A2DC634B01B9}" type="parTrans" cxnId="{24C12323-76A0-4E01-8BEE-AFE851A5A7F6}">
      <dgm:prSet/>
      <dgm:spPr/>
      <dgm:t>
        <a:bodyPr/>
        <a:lstStyle/>
        <a:p>
          <a:endParaRPr lang="ru-RU"/>
        </a:p>
      </dgm:t>
    </dgm:pt>
    <dgm:pt modelId="{A28D2AF1-CE6E-4AB5-B5B6-5C3F928AADE5}" type="sibTrans" cxnId="{24C12323-76A0-4E01-8BEE-AFE851A5A7F6}">
      <dgm:prSet/>
      <dgm:spPr/>
      <dgm:t>
        <a:bodyPr/>
        <a:lstStyle/>
        <a:p>
          <a:endParaRPr lang="ru-RU"/>
        </a:p>
      </dgm:t>
    </dgm:pt>
    <dgm:pt modelId="{61F76F9B-ED40-44C2-B7CA-832B2600DFF7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Повышение качества дорожной сети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FA6F443D-6985-40C6-85B3-1AB67519273C}" type="parTrans" cxnId="{C796CD45-478B-44B3-8B9A-AE6AA066A1FC}">
      <dgm:prSet/>
      <dgm:spPr/>
      <dgm:t>
        <a:bodyPr/>
        <a:lstStyle/>
        <a:p>
          <a:endParaRPr lang="ru-RU"/>
        </a:p>
      </dgm:t>
    </dgm:pt>
    <dgm:pt modelId="{107776AE-1FCB-4EAC-BA31-111E78A44454}" type="sibTrans" cxnId="{C796CD45-478B-44B3-8B9A-AE6AA066A1FC}">
      <dgm:prSet/>
      <dgm:spPr/>
      <dgm:t>
        <a:bodyPr/>
        <a:lstStyle/>
        <a:p>
          <a:endParaRPr lang="ru-RU"/>
        </a:p>
      </dgm:t>
    </dgm:pt>
    <dgm:pt modelId="{BB3CA632-3A53-456A-8047-C50D6B24FF21}" type="pres">
      <dgm:prSet presAssocID="{C5E8EBD3-80EA-41AB-A67D-874A26722B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E68EB0-E199-4B5E-B513-2A560938DA86}" type="pres">
      <dgm:prSet presAssocID="{88B1CB06-B9E9-4184-97AC-2433EC3B1B87}" presName="root" presStyleCnt="0"/>
      <dgm:spPr/>
    </dgm:pt>
    <dgm:pt modelId="{781B8C88-DAE7-4062-8234-3EE1ECC69D59}" type="pres">
      <dgm:prSet presAssocID="{88B1CB06-B9E9-4184-97AC-2433EC3B1B87}" presName="rootComposite" presStyleCnt="0"/>
      <dgm:spPr/>
    </dgm:pt>
    <dgm:pt modelId="{35AE45E4-5E2C-494F-A2C1-91F2FA338730}" type="pres">
      <dgm:prSet presAssocID="{88B1CB06-B9E9-4184-97AC-2433EC3B1B87}" presName="rootText" presStyleLbl="node1" presStyleIdx="0" presStyleCnt="2" custScaleX="183752"/>
      <dgm:spPr/>
      <dgm:t>
        <a:bodyPr/>
        <a:lstStyle/>
        <a:p>
          <a:endParaRPr lang="ru-RU"/>
        </a:p>
      </dgm:t>
    </dgm:pt>
    <dgm:pt modelId="{99A59375-FBD0-4F5F-82FA-0169973A2DFD}" type="pres">
      <dgm:prSet presAssocID="{88B1CB06-B9E9-4184-97AC-2433EC3B1B87}" presName="rootConnector" presStyleLbl="node1" presStyleIdx="0" presStyleCnt="2"/>
      <dgm:spPr/>
      <dgm:t>
        <a:bodyPr/>
        <a:lstStyle/>
        <a:p>
          <a:endParaRPr lang="ru-RU"/>
        </a:p>
      </dgm:t>
    </dgm:pt>
    <dgm:pt modelId="{54C8C60F-B005-4950-84AB-5AEA2C5B99A9}" type="pres">
      <dgm:prSet presAssocID="{88B1CB06-B9E9-4184-97AC-2433EC3B1B87}" presName="childShape" presStyleCnt="0"/>
      <dgm:spPr/>
    </dgm:pt>
    <dgm:pt modelId="{784D1205-35DE-4876-96DA-97B75E780666}" type="pres">
      <dgm:prSet presAssocID="{575D05AE-67C3-4D23-8328-5C45DC1A7F9D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8287EB83-77D3-4476-822F-61341F0F21F9}" type="pres">
      <dgm:prSet presAssocID="{D733FBF3-D48F-40E3-A7C3-E0ACEA1E51DE}" presName="childText" presStyleLbl="bgAcc1" presStyleIdx="0" presStyleCnt="11" custScaleX="183872" custScaleY="59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8E439-3559-4955-9DD7-B75266A8A8EA}" type="pres">
      <dgm:prSet presAssocID="{1E6335CF-B252-4532-8836-6A878AB1B05D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FC849680-B560-49EF-A7E0-2C31C63767B3}" type="pres">
      <dgm:prSet presAssocID="{0430F9D8-A5AF-4A25-AC4F-5BB054CE26E4}" presName="childText" presStyleLbl="bgAcc1" presStyleIdx="1" presStyleCnt="11" custScaleX="183701" custScaleY="57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EABA-D360-482E-BC23-B5ACDE9DBF4A}" type="pres">
      <dgm:prSet presAssocID="{DF93E917-F7DE-4AAC-80F8-B8E49B3F1FDB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132F162E-E52D-43D7-B318-7856DDA1D519}" type="pres">
      <dgm:prSet presAssocID="{F803B1D8-9AAD-41BC-A469-0F73747D5A71}" presName="childText" presStyleLbl="bgAcc1" presStyleIdx="2" presStyleCnt="11" custScaleX="185007" custScaleY="64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1D591-655F-48A7-97A9-DA41FAA4D380}" type="pres">
      <dgm:prSet presAssocID="{64DDB65C-92B3-4948-9E68-138AD5321106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3A41A06E-B891-4FE0-B335-96807384C627}" type="pres">
      <dgm:prSet presAssocID="{E8C12611-C62A-46D9-9667-0BB79644660A}" presName="childText" presStyleLbl="bgAcc1" presStyleIdx="3" presStyleCnt="11" custScaleX="186800" custScaleY="62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CE4CD-3005-4F53-A685-FBB09598574F}" type="pres">
      <dgm:prSet presAssocID="{795E7460-078B-4FB8-8EF0-6A92EE1B02E6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9BF16C3A-ABE8-4D28-BD33-ACABACDAFCB1}" type="pres">
      <dgm:prSet presAssocID="{4DB0ACDB-1FE0-4C40-8621-BD92C1876538}" presName="childText" presStyleLbl="bgAcc1" presStyleIdx="4" presStyleCnt="11" custScaleX="186688" custScaleY="79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F4362-CDC4-4565-9F5B-80F765A78AC7}" type="pres">
      <dgm:prSet presAssocID="{F2523955-3F3E-48C0-8953-F286E043CC34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662E32F9-2913-4676-B33B-3217805C2E55}" type="pres">
      <dgm:prSet presAssocID="{4F25685A-F674-47C5-9B89-B876A3787368}" presName="childText" presStyleLbl="bgAcc1" presStyleIdx="5" presStyleCnt="11" custScaleX="186688" custScaleY="79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3C6E6-5092-492E-8F64-1DAFB3E51597}" type="pres">
      <dgm:prSet presAssocID="{0E69F0CF-E7F4-470B-B255-F059AF24CB75}" presName="root" presStyleCnt="0"/>
      <dgm:spPr/>
    </dgm:pt>
    <dgm:pt modelId="{B2520D23-E80C-4E66-9A5B-DE38C67372E7}" type="pres">
      <dgm:prSet presAssocID="{0E69F0CF-E7F4-470B-B255-F059AF24CB75}" presName="rootComposite" presStyleCnt="0"/>
      <dgm:spPr/>
    </dgm:pt>
    <dgm:pt modelId="{168E8A86-41F4-438B-9ADB-619AFEA85669}" type="pres">
      <dgm:prSet presAssocID="{0E69F0CF-E7F4-470B-B255-F059AF24CB75}" presName="rootText" presStyleLbl="node1" presStyleIdx="1" presStyleCnt="2" custScaleX="130870"/>
      <dgm:spPr/>
      <dgm:t>
        <a:bodyPr/>
        <a:lstStyle/>
        <a:p>
          <a:endParaRPr lang="ru-RU"/>
        </a:p>
      </dgm:t>
    </dgm:pt>
    <dgm:pt modelId="{E56725E3-B69F-480A-A2E6-753BBD758D13}" type="pres">
      <dgm:prSet presAssocID="{0E69F0CF-E7F4-470B-B255-F059AF24CB75}" presName="rootConnector" presStyleLbl="node1" presStyleIdx="1" presStyleCnt="2"/>
      <dgm:spPr/>
      <dgm:t>
        <a:bodyPr/>
        <a:lstStyle/>
        <a:p>
          <a:endParaRPr lang="ru-RU"/>
        </a:p>
      </dgm:t>
    </dgm:pt>
    <dgm:pt modelId="{358BB2DA-C7CF-4CC1-8D2C-57CA80E78042}" type="pres">
      <dgm:prSet presAssocID="{0E69F0CF-E7F4-470B-B255-F059AF24CB75}" presName="childShape" presStyleCnt="0"/>
      <dgm:spPr/>
    </dgm:pt>
    <dgm:pt modelId="{D2FCD709-2EED-431E-AC07-E186D06DF806}" type="pres">
      <dgm:prSet presAssocID="{B87B8770-6E26-45C1-881F-9749F0E54318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B5947889-5042-4BBB-9FDE-C4AC07A9A70E}" type="pres">
      <dgm:prSet presAssocID="{359ADC6E-E54C-4E32-AA71-A87012CC55C3}" presName="childText" presStyleLbl="bgAcc1" presStyleIdx="6" presStyleCnt="11" custScaleX="154495" custScaleY="87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F639C-DE4F-41EF-BCCD-A6FF2EA33A9E}" type="pres">
      <dgm:prSet presAssocID="{FA6F443D-6985-40C6-85B3-1AB67519273C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75B10FAF-4F19-460A-8DFE-5DF21910F394}" type="pres">
      <dgm:prSet presAssocID="{61F76F9B-ED40-44C2-B7CA-832B2600DFF7}" presName="childText" presStyleLbl="bgAcc1" presStyleIdx="7" presStyleCnt="11" custScaleX="154495" custScaleY="7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128CB-4F54-42A2-B946-A5C5B9E49F9A}" type="pres">
      <dgm:prSet presAssocID="{A6F98355-54D2-4588-8766-571B430D848F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BFAAF6DE-312A-4FD4-A73B-959B4B51BD17}" type="pres">
      <dgm:prSet presAssocID="{310DD0B3-31B8-4C6B-8E2D-4780EC255AB8}" presName="childText" presStyleLbl="bgAcc1" presStyleIdx="8" presStyleCnt="11" custScaleX="152603" custScaleY="69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5381C-560A-4A6B-AB93-D79B9EB16E7C}" type="pres">
      <dgm:prSet presAssocID="{6B69832F-BEA3-4D47-9831-84165EFAD48F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C0CA639B-2D7F-4E37-8B64-5C04B4CE41AF}" type="pres">
      <dgm:prSet presAssocID="{E59C45D3-1045-434D-A7E9-5957A5A91D6C}" presName="childText" presStyleLbl="bgAcc1" presStyleIdx="9" presStyleCnt="11" custScaleX="153610" custScaleY="4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3D05A-D264-43AE-B371-8C5C447970AB}" type="pres">
      <dgm:prSet presAssocID="{FBE5645F-D8A1-4846-BAC5-A2DC634B01B9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34E0EC8E-AE79-4FC8-8279-4D8D991F5979}" type="pres">
      <dgm:prSet presAssocID="{150874E6-B577-4D3F-B8F1-91DB9518DB61}" presName="childText" presStyleLbl="bgAcc1" presStyleIdx="10" presStyleCnt="11" custScaleX="153610" custScaleY="84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EB309-1C9C-4E77-82D7-3E17A662696B}" type="presOf" srcId="{E8C12611-C62A-46D9-9667-0BB79644660A}" destId="{3A41A06E-B891-4FE0-B335-96807384C627}" srcOrd="0" destOrd="0" presId="urn:microsoft.com/office/officeart/2005/8/layout/hierarchy3"/>
    <dgm:cxn modelId="{1ABD5A5B-C79A-4DE4-8AB7-6BB65F2BEBB1}" srcId="{0E69F0CF-E7F4-470B-B255-F059AF24CB75}" destId="{359ADC6E-E54C-4E32-AA71-A87012CC55C3}" srcOrd="0" destOrd="0" parTransId="{B87B8770-6E26-45C1-881F-9749F0E54318}" sibTransId="{66F55561-B315-41A3-BF85-3EE42F0AA46E}"/>
    <dgm:cxn modelId="{82C64EE4-E40F-4149-9EB4-F75D9B35777F}" srcId="{88B1CB06-B9E9-4184-97AC-2433EC3B1B87}" destId="{F803B1D8-9AAD-41BC-A469-0F73747D5A71}" srcOrd="2" destOrd="0" parTransId="{DF93E917-F7DE-4AAC-80F8-B8E49B3F1FDB}" sibTransId="{FBBA4E23-60DC-428E-907B-055863BBB26B}"/>
    <dgm:cxn modelId="{C796CD45-478B-44B3-8B9A-AE6AA066A1FC}" srcId="{0E69F0CF-E7F4-470B-B255-F059AF24CB75}" destId="{61F76F9B-ED40-44C2-B7CA-832B2600DFF7}" srcOrd="1" destOrd="0" parTransId="{FA6F443D-6985-40C6-85B3-1AB67519273C}" sibTransId="{107776AE-1FCB-4EAC-BA31-111E78A44454}"/>
    <dgm:cxn modelId="{048D902A-F8B9-4ADF-82B1-83768EF27FE2}" type="presOf" srcId="{DF93E917-F7DE-4AAC-80F8-B8E49B3F1FDB}" destId="{680FEABA-D360-482E-BC23-B5ACDE9DBF4A}" srcOrd="0" destOrd="0" presId="urn:microsoft.com/office/officeart/2005/8/layout/hierarchy3"/>
    <dgm:cxn modelId="{382690FA-619C-437D-A987-894AA02BD910}" type="presOf" srcId="{310DD0B3-31B8-4C6B-8E2D-4780EC255AB8}" destId="{BFAAF6DE-312A-4FD4-A73B-959B4B51BD17}" srcOrd="0" destOrd="0" presId="urn:microsoft.com/office/officeart/2005/8/layout/hierarchy3"/>
    <dgm:cxn modelId="{F78D7ED8-0EC1-4451-8B52-99FEF726112A}" type="presOf" srcId="{F803B1D8-9AAD-41BC-A469-0F73747D5A71}" destId="{132F162E-E52D-43D7-B318-7856DDA1D519}" srcOrd="0" destOrd="0" presId="urn:microsoft.com/office/officeart/2005/8/layout/hierarchy3"/>
    <dgm:cxn modelId="{A4FDA217-B522-425D-8E11-2A24320F8723}" srcId="{C5E8EBD3-80EA-41AB-A67D-874A26722B1E}" destId="{0E69F0CF-E7F4-470B-B255-F059AF24CB75}" srcOrd="1" destOrd="0" parTransId="{1B62F2EB-592C-4D09-9323-598F3BF0A369}" sibTransId="{130384B4-5A92-4039-A812-1CBF415F9040}"/>
    <dgm:cxn modelId="{0E07E9E7-F1FD-4865-B24C-7E4BF0E22A33}" srcId="{C5E8EBD3-80EA-41AB-A67D-874A26722B1E}" destId="{88B1CB06-B9E9-4184-97AC-2433EC3B1B87}" srcOrd="0" destOrd="0" parTransId="{425AB879-8BBA-4B89-840A-D7B014171656}" sibTransId="{9F8D561C-15C8-4197-AD59-2249B454B125}"/>
    <dgm:cxn modelId="{C19193E9-171E-4787-8326-68B520130432}" type="presOf" srcId="{B87B8770-6E26-45C1-881F-9749F0E54318}" destId="{D2FCD709-2EED-431E-AC07-E186D06DF806}" srcOrd="0" destOrd="0" presId="urn:microsoft.com/office/officeart/2005/8/layout/hierarchy3"/>
    <dgm:cxn modelId="{2ACAFE25-A5C5-43C8-8A72-BE9572E760B0}" type="presOf" srcId="{4DB0ACDB-1FE0-4C40-8621-BD92C1876538}" destId="{9BF16C3A-ABE8-4D28-BD33-ACABACDAFCB1}" srcOrd="0" destOrd="0" presId="urn:microsoft.com/office/officeart/2005/8/layout/hierarchy3"/>
    <dgm:cxn modelId="{26F82DF4-44DB-483B-8314-DCF2A55D37DE}" srcId="{0E69F0CF-E7F4-470B-B255-F059AF24CB75}" destId="{E59C45D3-1045-434D-A7E9-5957A5A91D6C}" srcOrd="3" destOrd="0" parTransId="{6B69832F-BEA3-4D47-9831-84165EFAD48F}" sibTransId="{C99845BD-256E-45EE-A731-682BAF296DC8}"/>
    <dgm:cxn modelId="{3E5B2941-86BF-4C85-BB6A-3A461B327435}" type="presOf" srcId="{E59C45D3-1045-434D-A7E9-5957A5A91D6C}" destId="{C0CA639B-2D7F-4E37-8B64-5C04B4CE41AF}" srcOrd="0" destOrd="0" presId="urn:microsoft.com/office/officeart/2005/8/layout/hierarchy3"/>
    <dgm:cxn modelId="{758C496E-EAB0-4CF2-A4D1-67823ECDE587}" srcId="{88B1CB06-B9E9-4184-97AC-2433EC3B1B87}" destId="{0430F9D8-A5AF-4A25-AC4F-5BB054CE26E4}" srcOrd="1" destOrd="0" parTransId="{1E6335CF-B252-4532-8836-6A878AB1B05D}" sibTransId="{3BBAA23C-0934-47EF-B4BA-24AA3920A607}"/>
    <dgm:cxn modelId="{24C12323-76A0-4E01-8BEE-AFE851A5A7F6}" srcId="{0E69F0CF-E7F4-470B-B255-F059AF24CB75}" destId="{150874E6-B577-4D3F-B8F1-91DB9518DB61}" srcOrd="4" destOrd="0" parTransId="{FBE5645F-D8A1-4846-BAC5-A2DC634B01B9}" sibTransId="{A28D2AF1-CE6E-4AB5-B5B6-5C3F928AADE5}"/>
    <dgm:cxn modelId="{C2D84423-C238-4379-9D4F-7ADB00CFCE6B}" type="presOf" srcId="{FBE5645F-D8A1-4846-BAC5-A2DC634B01B9}" destId="{1EA3D05A-D264-43AE-B371-8C5C447970AB}" srcOrd="0" destOrd="0" presId="urn:microsoft.com/office/officeart/2005/8/layout/hierarchy3"/>
    <dgm:cxn modelId="{034D3407-A648-4613-990A-8161046F7951}" type="presOf" srcId="{0430F9D8-A5AF-4A25-AC4F-5BB054CE26E4}" destId="{FC849680-B560-49EF-A7E0-2C31C63767B3}" srcOrd="0" destOrd="0" presId="urn:microsoft.com/office/officeart/2005/8/layout/hierarchy3"/>
    <dgm:cxn modelId="{E9C65C87-9785-4ED3-80CB-8375B4330188}" type="presOf" srcId="{0E69F0CF-E7F4-470B-B255-F059AF24CB75}" destId="{168E8A86-41F4-438B-9ADB-619AFEA85669}" srcOrd="0" destOrd="0" presId="urn:microsoft.com/office/officeart/2005/8/layout/hierarchy3"/>
    <dgm:cxn modelId="{7CE941CC-4255-43A3-9BBC-D08BEF7F8C70}" type="presOf" srcId="{F2523955-3F3E-48C0-8953-F286E043CC34}" destId="{482F4362-CDC4-4565-9F5B-80F765A78AC7}" srcOrd="0" destOrd="0" presId="urn:microsoft.com/office/officeart/2005/8/layout/hierarchy3"/>
    <dgm:cxn modelId="{09281032-9E8C-41D4-8274-95A482B7F9D4}" type="presOf" srcId="{150874E6-B577-4D3F-B8F1-91DB9518DB61}" destId="{34E0EC8E-AE79-4FC8-8279-4D8D991F5979}" srcOrd="0" destOrd="0" presId="urn:microsoft.com/office/officeart/2005/8/layout/hierarchy3"/>
    <dgm:cxn modelId="{7B77B562-8788-4863-847A-99EA67512A97}" type="presOf" srcId="{4F25685A-F674-47C5-9B89-B876A3787368}" destId="{662E32F9-2913-4676-B33B-3217805C2E55}" srcOrd="0" destOrd="0" presId="urn:microsoft.com/office/officeart/2005/8/layout/hierarchy3"/>
    <dgm:cxn modelId="{A56DF91A-6FC5-4E02-A631-7CB72A4BA504}" type="presOf" srcId="{FA6F443D-6985-40C6-85B3-1AB67519273C}" destId="{0C3F639C-DE4F-41EF-BCCD-A6FF2EA33A9E}" srcOrd="0" destOrd="0" presId="urn:microsoft.com/office/officeart/2005/8/layout/hierarchy3"/>
    <dgm:cxn modelId="{C433E456-9078-4FD3-B474-DB645F972315}" srcId="{88B1CB06-B9E9-4184-97AC-2433EC3B1B87}" destId="{4F25685A-F674-47C5-9B89-B876A3787368}" srcOrd="5" destOrd="0" parTransId="{F2523955-3F3E-48C0-8953-F286E043CC34}" sibTransId="{A16865D0-6CA3-4627-A799-53A3AD48561B}"/>
    <dgm:cxn modelId="{B880E59A-7C84-4396-9A4B-4E12AF54BBD0}" type="presOf" srcId="{C5E8EBD3-80EA-41AB-A67D-874A26722B1E}" destId="{BB3CA632-3A53-456A-8047-C50D6B24FF21}" srcOrd="0" destOrd="0" presId="urn:microsoft.com/office/officeart/2005/8/layout/hierarchy3"/>
    <dgm:cxn modelId="{AA069BB8-A0E8-4228-94BB-7A4A649A5AA1}" srcId="{0E69F0CF-E7F4-470B-B255-F059AF24CB75}" destId="{310DD0B3-31B8-4C6B-8E2D-4780EC255AB8}" srcOrd="2" destOrd="0" parTransId="{A6F98355-54D2-4588-8766-571B430D848F}" sibTransId="{F9484687-E1A2-4636-9380-28EAD2CE8DFF}"/>
    <dgm:cxn modelId="{D03360A9-A438-4DD9-BE41-21B8E585830D}" type="presOf" srcId="{1E6335CF-B252-4532-8836-6A878AB1B05D}" destId="{5BF8E439-3559-4955-9DD7-B75266A8A8EA}" srcOrd="0" destOrd="0" presId="urn:microsoft.com/office/officeart/2005/8/layout/hierarchy3"/>
    <dgm:cxn modelId="{0FC9244C-FC83-4259-A6CE-0D9076C516C0}" type="presOf" srcId="{359ADC6E-E54C-4E32-AA71-A87012CC55C3}" destId="{B5947889-5042-4BBB-9FDE-C4AC07A9A70E}" srcOrd="0" destOrd="0" presId="urn:microsoft.com/office/officeart/2005/8/layout/hierarchy3"/>
    <dgm:cxn modelId="{376229C1-5AF8-4B81-9B33-9B6A48B4104C}" type="presOf" srcId="{61F76F9B-ED40-44C2-B7CA-832B2600DFF7}" destId="{75B10FAF-4F19-460A-8DFE-5DF21910F394}" srcOrd="0" destOrd="0" presId="urn:microsoft.com/office/officeart/2005/8/layout/hierarchy3"/>
    <dgm:cxn modelId="{236BF47E-9637-4EE4-B002-5A251B8FC460}" type="presOf" srcId="{88B1CB06-B9E9-4184-97AC-2433EC3B1B87}" destId="{99A59375-FBD0-4F5F-82FA-0169973A2DFD}" srcOrd="1" destOrd="0" presId="urn:microsoft.com/office/officeart/2005/8/layout/hierarchy3"/>
    <dgm:cxn modelId="{66AA8FFF-14E7-4FB4-BA18-0300876B7A2B}" type="presOf" srcId="{88B1CB06-B9E9-4184-97AC-2433EC3B1B87}" destId="{35AE45E4-5E2C-494F-A2C1-91F2FA338730}" srcOrd="0" destOrd="0" presId="urn:microsoft.com/office/officeart/2005/8/layout/hierarchy3"/>
    <dgm:cxn modelId="{1B7AE5C7-C9DE-4DC9-8000-1A0538B8344D}" srcId="{88B1CB06-B9E9-4184-97AC-2433EC3B1B87}" destId="{E8C12611-C62A-46D9-9667-0BB79644660A}" srcOrd="3" destOrd="0" parTransId="{64DDB65C-92B3-4948-9E68-138AD5321106}" sibTransId="{2EF97886-8855-4C63-8B9E-8EDC0763F676}"/>
    <dgm:cxn modelId="{5E53F9BA-4963-426C-BD03-340D6F251C6C}" type="presOf" srcId="{A6F98355-54D2-4588-8766-571B430D848F}" destId="{F6A128CB-4F54-42A2-B946-A5C5B9E49F9A}" srcOrd="0" destOrd="0" presId="urn:microsoft.com/office/officeart/2005/8/layout/hierarchy3"/>
    <dgm:cxn modelId="{AF5B957A-7DF9-4BC3-98A4-439D87301656}" type="presOf" srcId="{64DDB65C-92B3-4948-9E68-138AD5321106}" destId="{3B71D591-655F-48A7-97A9-DA41FAA4D380}" srcOrd="0" destOrd="0" presId="urn:microsoft.com/office/officeart/2005/8/layout/hierarchy3"/>
    <dgm:cxn modelId="{2C10016E-2969-4B58-AF7B-08DF8FB74D4E}" srcId="{88B1CB06-B9E9-4184-97AC-2433EC3B1B87}" destId="{4DB0ACDB-1FE0-4C40-8621-BD92C1876538}" srcOrd="4" destOrd="0" parTransId="{795E7460-078B-4FB8-8EF0-6A92EE1B02E6}" sibTransId="{FFA4BCCC-4C49-428E-8444-AF469AD4C3CA}"/>
    <dgm:cxn modelId="{2D946E0C-A5E4-48EB-B76C-4DCE40F83600}" type="presOf" srcId="{0E69F0CF-E7F4-470B-B255-F059AF24CB75}" destId="{E56725E3-B69F-480A-A2E6-753BBD758D13}" srcOrd="1" destOrd="0" presId="urn:microsoft.com/office/officeart/2005/8/layout/hierarchy3"/>
    <dgm:cxn modelId="{6CF04EE4-954C-48CC-94AF-8B20B7C98D11}" type="presOf" srcId="{795E7460-078B-4FB8-8EF0-6A92EE1B02E6}" destId="{ED8CE4CD-3005-4F53-A685-FBB09598574F}" srcOrd="0" destOrd="0" presId="urn:microsoft.com/office/officeart/2005/8/layout/hierarchy3"/>
    <dgm:cxn modelId="{32C258B7-21E5-48BB-A669-0097A79CCEE5}" srcId="{88B1CB06-B9E9-4184-97AC-2433EC3B1B87}" destId="{D733FBF3-D48F-40E3-A7C3-E0ACEA1E51DE}" srcOrd="0" destOrd="0" parTransId="{575D05AE-67C3-4D23-8328-5C45DC1A7F9D}" sibTransId="{859857B5-1D89-4615-BA6E-4A8240A1B5A2}"/>
    <dgm:cxn modelId="{0A7D5D53-B0E2-42F5-B8E8-74CCE0472E0C}" type="presOf" srcId="{575D05AE-67C3-4D23-8328-5C45DC1A7F9D}" destId="{784D1205-35DE-4876-96DA-97B75E780666}" srcOrd="0" destOrd="0" presId="urn:microsoft.com/office/officeart/2005/8/layout/hierarchy3"/>
    <dgm:cxn modelId="{FA912980-EA81-44DC-B905-0B953E45DB57}" type="presOf" srcId="{D733FBF3-D48F-40E3-A7C3-E0ACEA1E51DE}" destId="{8287EB83-77D3-4476-822F-61341F0F21F9}" srcOrd="0" destOrd="0" presId="urn:microsoft.com/office/officeart/2005/8/layout/hierarchy3"/>
    <dgm:cxn modelId="{E1283ED1-9AE7-4553-A5AC-9713927F06AA}" type="presOf" srcId="{6B69832F-BEA3-4D47-9831-84165EFAD48F}" destId="{FA55381C-560A-4A6B-AB93-D79B9EB16E7C}" srcOrd="0" destOrd="0" presId="urn:microsoft.com/office/officeart/2005/8/layout/hierarchy3"/>
    <dgm:cxn modelId="{972B25A5-F6EE-4CFE-8778-C6C91FBED0E0}" type="presParOf" srcId="{BB3CA632-3A53-456A-8047-C50D6B24FF21}" destId="{25E68EB0-E199-4B5E-B513-2A560938DA86}" srcOrd="0" destOrd="0" presId="urn:microsoft.com/office/officeart/2005/8/layout/hierarchy3"/>
    <dgm:cxn modelId="{A44B0BC5-F0A7-480C-9D15-526EA03507CE}" type="presParOf" srcId="{25E68EB0-E199-4B5E-B513-2A560938DA86}" destId="{781B8C88-DAE7-4062-8234-3EE1ECC69D59}" srcOrd="0" destOrd="0" presId="urn:microsoft.com/office/officeart/2005/8/layout/hierarchy3"/>
    <dgm:cxn modelId="{36283308-8F71-4A16-9FF7-18A720F3D896}" type="presParOf" srcId="{781B8C88-DAE7-4062-8234-3EE1ECC69D59}" destId="{35AE45E4-5E2C-494F-A2C1-91F2FA338730}" srcOrd="0" destOrd="0" presId="urn:microsoft.com/office/officeart/2005/8/layout/hierarchy3"/>
    <dgm:cxn modelId="{BF7F5FD6-1C18-4952-A618-985C9ECC241C}" type="presParOf" srcId="{781B8C88-DAE7-4062-8234-3EE1ECC69D59}" destId="{99A59375-FBD0-4F5F-82FA-0169973A2DFD}" srcOrd="1" destOrd="0" presId="urn:microsoft.com/office/officeart/2005/8/layout/hierarchy3"/>
    <dgm:cxn modelId="{75DCE63D-09D5-4FD3-9358-FA4F86280338}" type="presParOf" srcId="{25E68EB0-E199-4B5E-B513-2A560938DA86}" destId="{54C8C60F-B005-4950-84AB-5AEA2C5B99A9}" srcOrd="1" destOrd="0" presId="urn:microsoft.com/office/officeart/2005/8/layout/hierarchy3"/>
    <dgm:cxn modelId="{6368779C-4CEB-43A3-8EBE-A65EE0ECA7BF}" type="presParOf" srcId="{54C8C60F-B005-4950-84AB-5AEA2C5B99A9}" destId="{784D1205-35DE-4876-96DA-97B75E780666}" srcOrd="0" destOrd="0" presId="urn:microsoft.com/office/officeart/2005/8/layout/hierarchy3"/>
    <dgm:cxn modelId="{AB011117-391A-412E-9910-2CB4F325550E}" type="presParOf" srcId="{54C8C60F-B005-4950-84AB-5AEA2C5B99A9}" destId="{8287EB83-77D3-4476-822F-61341F0F21F9}" srcOrd="1" destOrd="0" presId="urn:microsoft.com/office/officeart/2005/8/layout/hierarchy3"/>
    <dgm:cxn modelId="{189DF9D1-7740-4339-89A2-146D82F5D562}" type="presParOf" srcId="{54C8C60F-B005-4950-84AB-5AEA2C5B99A9}" destId="{5BF8E439-3559-4955-9DD7-B75266A8A8EA}" srcOrd="2" destOrd="0" presId="urn:microsoft.com/office/officeart/2005/8/layout/hierarchy3"/>
    <dgm:cxn modelId="{516655DC-8CCA-4CD9-842A-96B35DC1F39B}" type="presParOf" srcId="{54C8C60F-B005-4950-84AB-5AEA2C5B99A9}" destId="{FC849680-B560-49EF-A7E0-2C31C63767B3}" srcOrd="3" destOrd="0" presId="urn:microsoft.com/office/officeart/2005/8/layout/hierarchy3"/>
    <dgm:cxn modelId="{39B588E9-77F9-4FA5-B845-F0647F1AAC8B}" type="presParOf" srcId="{54C8C60F-B005-4950-84AB-5AEA2C5B99A9}" destId="{680FEABA-D360-482E-BC23-B5ACDE9DBF4A}" srcOrd="4" destOrd="0" presId="urn:microsoft.com/office/officeart/2005/8/layout/hierarchy3"/>
    <dgm:cxn modelId="{7587DB6F-90B6-46A8-BECF-638C1408E495}" type="presParOf" srcId="{54C8C60F-B005-4950-84AB-5AEA2C5B99A9}" destId="{132F162E-E52D-43D7-B318-7856DDA1D519}" srcOrd="5" destOrd="0" presId="urn:microsoft.com/office/officeart/2005/8/layout/hierarchy3"/>
    <dgm:cxn modelId="{A8E67D43-59AF-42A0-A1BD-46300E1EE300}" type="presParOf" srcId="{54C8C60F-B005-4950-84AB-5AEA2C5B99A9}" destId="{3B71D591-655F-48A7-97A9-DA41FAA4D380}" srcOrd="6" destOrd="0" presId="urn:microsoft.com/office/officeart/2005/8/layout/hierarchy3"/>
    <dgm:cxn modelId="{67DD8D1C-35F1-4986-975E-47F4875BCC84}" type="presParOf" srcId="{54C8C60F-B005-4950-84AB-5AEA2C5B99A9}" destId="{3A41A06E-B891-4FE0-B335-96807384C627}" srcOrd="7" destOrd="0" presId="urn:microsoft.com/office/officeart/2005/8/layout/hierarchy3"/>
    <dgm:cxn modelId="{1A1D5700-0DF7-4BA4-A8B6-DEB7F7FAA553}" type="presParOf" srcId="{54C8C60F-B005-4950-84AB-5AEA2C5B99A9}" destId="{ED8CE4CD-3005-4F53-A685-FBB09598574F}" srcOrd="8" destOrd="0" presId="urn:microsoft.com/office/officeart/2005/8/layout/hierarchy3"/>
    <dgm:cxn modelId="{70785CFF-774E-4815-B736-C59F0B7030D4}" type="presParOf" srcId="{54C8C60F-B005-4950-84AB-5AEA2C5B99A9}" destId="{9BF16C3A-ABE8-4D28-BD33-ACABACDAFCB1}" srcOrd="9" destOrd="0" presId="urn:microsoft.com/office/officeart/2005/8/layout/hierarchy3"/>
    <dgm:cxn modelId="{A9D36996-C684-415E-9553-D7766FE52886}" type="presParOf" srcId="{54C8C60F-B005-4950-84AB-5AEA2C5B99A9}" destId="{482F4362-CDC4-4565-9F5B-80F765A78AC7}" srcOrd="10" destOrd="0" presId="urn:microsoft.com/office/officeart/2005/8/layout/hierarchy3"/>
    <dgm:cxn modelId="{9BC1B052-5554-4C5A-9B7A-7819D2AB3558}" type="presParOf" srcId="{54C8C60F-B005-4950-84AB-5AEA2C5B99A9}" destId="{662E32F9-2913-4676-B33B-3217805C2E55}" srcOrd="11" destOrd="0" presId="urn:microsoft.com/office/officeart/2005/8/layout/hierarchy3"/>
    <dgm:cxn modelId="{790993D9-8CED-4784-B7FE-280096A2BE63}" type="presParOf" srcId="{BB3CA632-3A53-456A-8047-C50D6B24FF21}" destId="{C613C6E6-5092-492E-8F64-1DAFB3E51597}" srcOrd="1" destOrd="0" presId="urn:microsoft.com/office/officeart/2005/8/layout/hierarchy3"/>
    <dgm:cxn modelId="{40CBEE73-1DCA-4B49-8ACE-07E903F35514}" type="presParOf" srcId="{C613C6E6-5092-492E-8F64-1DAFB3E51597}" destId="{B2520D23-E80C-4E66-9A5B-DE38C67372E7}" srcOrd="0" destOrd="0" presId="urn:microsoft.com/office/officeart/2005/8/layout/hierarchy3"/>
    <dgm:cxn modelId="{2F63684B-4A16-46B4-A781-D92B18A4E1AC}" type="presParOf" srcId="{B2520D23-E80C-4E66-9A5B-DE38C67372E7}" destId="{168E8A86-41F4-438B-9ADB-619AFEA85669}" srcOrd="0" destOrd="0" presId="urn:microsoft.com/office/officeart/2005/8/layout/hierarchy3"/>
    <dgm:cxn modelId="{4E5E6C31-C26F-4CBA-BB7F-F2F60A3B34CB}" type="presParOf" srcId="{B2520D23-E80C-4E66-9A5B-DE38C67372E7}" destId="{E56725E3-B69F-480A-A2E6-753BBD758D13}" srcOrd="1" destOrd="0" presId="urn:microsoft.com/office/officeart/2005/8/layout/hierarchy3"/>
    <dgm:cxn modelId="{5288B7A5-2549-4BDA-8474-3E6B9B68A0F0}" type="presParOf" srcId="{C613C6E6-5092-492E-8F64-1DAFB3E51597}" destId="{358BB2DA-C7CF-4CC1-8D2C-57CA80E78042}" srcOrd="1" destOrd="0" presId="urn:microsoft.com/office/officeart/2005/8/layout/hierarchy3"/>
    <dgm:cxn modelId="{90A4BA1C-148C-49A7-BAE2-D06ED6A36F1C}" type="presParOf" srcId="{358BB2DA-C7CF-4CC1-8D2C-57CA80E78042}" destId="{D2FCD709-2EED-431E-AC07-E186D06DF806}" srcOrd="0" destOrd="0" presId="urn:microsoft.com/office/officeart/2005/8/layout/hierarchy3"/>
    <dgm:cxn modelId="{2F4504DD-C7F6-41EE-A9C7-5D929CF09E5C}" type="presParOf" srcId="{358BB2DA-C7CF-4CC1-8D2C-57CA80E78042}" destId="{B5947889-5042-4BBB-9FDE-C4AC07A9A70E}" srcOrd="1" destOrd="0" presId="urn:microsoft.com/office/officeart/2005/8/layout/hierarchy3"/>
    <dgm:cxn modelId="{F3F33971-DF71-41C3-8052-C82637532947}" type="presParOf" srcId="{358BB2DA-C7CF-4CC1-8D2C-57CA80E78042}" destId="{0C3F639C-DE4F-41EF-BCCD-A6FF2EA33A9E}" srcOrd="2" destOrd="0" presId="urn:microsoft.com/office/officeart/2005/8/layout/hierarchy3"/>
    <dgm:cxn modelId="{25BBD136-D437-491A-AA01-3D3F3656F026}" type="presParOf" srcId="{358BB2DA-C7CF-4CC1-8D2C-57CA80E78042}" destId="{75B10FAF-4F19-460A-8DFE-5DF21910F394}" srcOrd="3" destOrd="0" presId="urn:microsoft.com/office/officeart/2005/8/layout/hierarchy3"/>
    <dgm:cxn modelId="{F60B1044-7139-436B-BB39-F6DB54AA9EA4}" type="presParOf" srcId="{358BB2DA-C7CF-4CC1-8D2C-57CA80E78042}" destId="{F6A128CB-4F54-42A2-B946-A5C5B9E49F9A}" srcOrd="4" destOrd="0" presId="urn:microsoft.com/office/officeart/2005/8/layout/hierarchy3"/>
    <dgm:cxn modelId="{508D44C8-7EF2-4965-85F3-2F8BF171811E}" type="presParOf" srcId="{358BB2DA-C7CF-4CC1-8D2C-57CA80E78042}" destId="{BFAAF6DE-312A-4FD4-A73B-959B4B51BD17}" srcOrd="5" destOrd="0" presId="urn:microsoft.com/office/officeart/2005/8/layout/hierarchy3"/>
    <dgm:cxn modelId="{A0EA40BF-672F-4B04-ADBB-EFE73EC42572}" type="presParOf" srcId="{358BB2DA-C7CF-4CC1-8D2C-57CA80E78042}" destId="{FA55381C-560A-4A6B-AB93-D79B9EB16E7C}" srcOrd="6" destOrd="0" presId="urn:microsoft.com/office/officeart/2005/8/layout/hierarchy3"/>
    <dgm:cxn modelId="{FBDEE74D-D70D-4B76-97FA-FD210C0E45FE}" type="presParOf" srcId="{358BB2DA-C7CF-4CC1-8D2C-57CA80E78042}" destId="{C0CA639B-2D7F-4E37-8B64-5C04B4CE41AF}" srcOrd="7" destOrd="0" presId="urn:microsoft.com/office/officeart/2005/8/layout/hierarchy3"/>
    <dgm:cxn modelId="{1DF2DE00-1B10-494D-A1EE-3F6FE8193754}" type="presParOf" srcId="{358BB2DA-C7CF-4CC1-8D2C-57CA80E78042}" destId="{1EA3D05A-D264-43AE-B371-8C5C447970AB}" srcOrd="8" destOrd="0" presId="urn:microsoft.com/office/officeart/2005/8/layout/hierarchy3"/>
    <dgm:cxn modelId="{00710544-D23F-48DA-8A84-90C9D78EE186}" type="presParOf" srcId="{358BB2DA-C7CF-4CC1-8D2C-57CA80E78042}" destId="{34E0EC8E-AE79-4FC8-8279-4D8D991F59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D90EBE-125A-4554-9945-D2780CB5CF2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9301C-AE41-454E-A6CC-76537B195BE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latin typeface="Impact" panose="020B0806030902050204" pitchFamily="34" charset="0"/>
            </a:rPr>
            <a:t>Эффекты изменения параметров среды</a:t>
          </a:r>
          <a:endParaRPr lang="ru-RU" sz="1600" dirty="0">
            <a:latin typeface="Impact" panose="020B0806030902050204" pitchFamily="34" charset="0"/>
          </a:endParaRPr>
        </a:p>
      </dgm:t>
    </dgm:pt>
    <dgm:pt modelId="{217D3CAB-4FEE-4B47-BBE3-7C93E03AC441}" type="parTrans" cxnId="{AE8AE3F5-F106-4627-90AF-4779B9B65E8A}">
      <dgm:prSet/>
      <dgm:spPr/>
      <dgm:t>
        <a:bodyPr/>
        <a:lstStyle/>
        <a:p>
          <a:endParaRPr lang="ru-RU"/>
        </a:p>
      </dgm:t>
    </dgm:pt>
    <dgm:pt modelId="{C5FBEB02-EF34-4553-9CE8-2CC6BFCA65A8}" type="sibTrans" cxnId="{AE8AE3F5-F106-4627-90AF-4779B9B65E8A}">
      <dgm:prSet/>
      <dgm:spPr/>
      <dgm:t>
        <a:bodyPr/>
        <a:lstStyle/>
        <a:p>
          <a:endParaRPr lang="ru-RU"/>
        </a:p>
      </dgm:t>
    </dgm:pt>
    <dgm:pt modelId="{27B3E74E-8547-4201-8DC6-18DFEF758689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инвестиционной привлекательности прилегающих территорий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097DCB00-B975-4A62-944E-2007C12A7299}" type="parTrans" cxnId="{9D724FFB-F64F-4EC1-9EC2-30561BF83714}">
      <dgm:prSet/>
      <dgm:spPr/>
      <dgm:t>
        <a:bodyPr/>
        <a:lstStyle/>
        <a:p>
          <a:endParaRPr lang="ru-RU"/>
        </a:p>
      </dgm:t>
    </dgm:pt>
    <dgm:pt modelId="{E3462C92-8FF9-45F3-AE6C-E6EF4AC884F2}" type="sibTrans" cxnId="{9D724FFB-F64F-4EC1-9EC2-30561BF83714}">
      <dgm:prSet/>
      <dgm:spPr/>
      <dgm:t>
        <a:bodyPr/>
        <a:lstStyle/>
        <a:p>
          <a:endParaRPr lang="ru-RU"/>
        </a:p>
      </dgm:t>
    </dgm:pt>
    <dgm:pt modelId="{C2188EBF-B111-40A8-8DBC-85AC9E6351E5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промышленного производства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4F20D568-28D6-4D44-BA0C-1324DFEDCF73}" type="parTrans" cxnId="{F3B0709E-2BFB-4F7D-8408-54EE69414D7F}">
      <dgm:prSet/>
      <dgm:spPr/>
      <dgm:t>
        <a:bodyPr/>
        <a:lstStyle/>
        <a:p>
          <a:endParaRPr lang="ru-RU"/>
        </a:p>
      </dgm:t>
    </dgm:pt>
    <dgm:pt modelId="{04A75A0E-5F24-414D-B1B0-835CAA0A8527}" type="sibTrans" cxnId="{F3B0709E-2BFB-4F7D-8408-54EE69414D7F}">
      <dgm:prSet/>
      <dgm:spPr/>
      <dgm:t>
        <a:bodyPr/>
        <a:lstStyle/>
        <a:p>
          <a:endParaRPr lang="ru-RU"/>
        </a:p>
      </dgm:t>
    </dgm:pt>
    <dgm:pt modelId="{6B723209-8720-42D5-B310-7B3399529A41}">
      <dgm:prSet custT="1"/>
      <dgm:spPr/>
      <dgm:t>
        <a:bodyPr/>
        <a:lstStyle/>
        <a:p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качества жизни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A9237F2B-80D5-4B7A-89C5-2A9C5C19BF4B}" type="parTrans" cxnId="{4B2518E5-FCFC-45A2-B651-BB13A56EE1D2}">
      <dgm:prSet/>
      <dgm:spPr/>
      <dgm:t>
        <a:bodyPr/>
        <a:lstStyle/>
        <a:p>
          <a:endParaRPr lang="ru-RU"/>
        </a:p>
      </dgm:t>
    </dgm:pt>
    <dgm:pt modelId="{7FF57E29-23B9-4A7A-ACAF-E5691CCC2620}" type="sibTrans" cxnId="{4B2518E5-FCFC-45A2-B651-BB13A56EE1D2}">
      <dgm:prSet/>
      <dgm:spPr/>
      <dgm:t>
        <a:bodyPr/>
        <a:lstStyle/>
        <a:p>
          <a:endParaRPr lang="ru-RU"/>
        </a:p>
      </dgm:t>
    </dgm:pt>
    <dgm:pt modelId="{605BF82B-A173-4B18-9925-17FA56ADB45B}">
      <dgm:prSet custT="1"/>
      <dgm:spPr/>
      <dgm:t>
        <a:bodyPr/>
        <a:lstStyle/>
        <a:p>
          <a:r>
            <a:rPr lang="ru-RU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стоимости недвижимости</a:t>
          </a:r>
          <a:endParaRPr lang="ru-RU" sz="13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gm:t>
    </dgm:pt>
    <dgm:pt modelId="{442759C4-4D12-4E4D-BB67-17DAC7818D93}" type="parTrans" cxnId="{5A1B4FBB-76A3-40FA-ADAD-054EA4BDCE96}">
      <dgm:prSet/>
      <dgm:spPr/>
      <dgm:t>
        <a:bodyPr/>
        <a:lstStyle/>
        <a:p>
          <a:endParaRPr lang="ru-RU"/>
        </a:p>
      </dgm:t>
    </dgm:pt>
    <dgm:pt modelId="{E389AEF0-032F-4F70-A8DE-CACE8FDD919B}" type="sibTrans" cxnId="{5A1B4FBB-76A3-40FA-ADAD-054EA4BDCE96}">
      <dgm:prSet/>
      <dgm:spPr/>
      <dgm:t>
        <a:bodyPr/>
        <a:lstStyle/>
        <a:p>
          <a:endParaRPr lang="ru-RU"/>
        </a:p>
      </dgm:t>
    </dgm:pt>
    <dgm:pt modelId="{C23C3182-8AD7-4542-B698-FB8CDC52E715}" type="pres">
      <dgm:prSet presAssocID="{5AD90EBE-125A-4554-9945-D2780CB5CF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324B2F-4AE1-4F98-A997-6AC15E835754}" type="pres">
      <dgm:prSet presAssocID="{7F09301C-AE41-454E-A6CC-76537B195BEF}" presName="root" presStyleCnt="0"/>
      <dgm:spPr/>
    </dgm:pt>
    <dgm:pt modelId="{45679616-0F78-4BAC-8E87-69E47A0C1306}" type="pres">
      <dgm:prSet presAssocID="{7F09301C-AE41-454E-A6CC-76537B195BEF}" presName="rootComposite" presStyleCnt="0"/>
      <dgm:spPr/>
    </dgm:pt>
    <dgm:pt modelId="{616D4FD9-A74B-4647-85DE-D2FD6D0A792D}" type="pres">
      <dgm:prSet presAssocID="{7F09301C-AE41-454E-A6CC-76537B195BEF}" presName="rootText" presStyleLbl="node1" presStyleIdx="0" presStyleCnt="1" custScaleX="93643" custScaleY="47114" custLinFactNeighborX="-853" custLinFactNeighborY="-162"/>
      <dgm:spPr/>
      <dgm:t>
        <a:bodyPr/>
        <a:lstStyle/>
        <a:p>
          <a:endParaRPr lang="ru-RU"/>
        </a:p>
      </dgm:t>
    </dgm:pt>
    <dgm:pt modelId="{89D65819-D7E2-4A74-8D57-BBA239C80E11}" type="pres">
      <dgm:prSet presAssocID="{7F09301C-AE41-454E-A6CC-76537B195BEF}" presName="rootConnector" presStyleLbl="node1" presStyleIdx="0" presStyleCnt="1"/>
      <dgm:spPr/>
      <dgm:t>
        <a:bodyPr/>
        <a:lstStyle/>
        <a:p>
          <a:endParaRPr lang="ru-RU"/>
        </a:p>
      </dgm:t>
    </dgm:pt>
    <dgm:pt modelId="{823F5598-4870-4846-B77D-9D5FD951CCD8}" type="pres">
      <dgm:prSet presAssocID="{7F09301C-AE41-454E-A6CC-76537B195BEF}" presName="childShape" presStyleCnt="0"/>
      <dgm:spPr/>
    </dgm:pt>
    <dgm:pt modelId="{1FB725E9-CAB0-401D-B56C-4659D776C90F}" type="pres">
      <dgm:prSet presAssocID="{097DCB00-B975-4A62-944E-2007C12A729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5981460-C817-44B0-B247-3861164D4946}" type="pres">
      <dgm:prSet presAssocID="{27B3E74E-8547-4201-8DC6-18DFEF758689}" presName="childText" presStyleLbl="bgAcc1" presStyleIdx="0" presStyleCnt="4" custScaleX="92963" custScaleY="42381" custLinFactNeighborX="-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F9A8-9D6A-402F-95C5-5C92237E8E17}" type="pres">
      <dgm:prSet presAssocID="{4F20D568-28D6-4D44-BA0C-1324DFEDCF7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1C7611A-FBAD-4F39-9E97-73C8690CA243}" type="pres">
      <dgm:prSet presAssocID="{C2188EBF-B111-40A8-8DBC-85AC9E6351E5}" presName="childText" presStyleLbl="bgAcc1" presStyleIdx="1" presStyleCnt="4" custScaleY="2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4D2F3-0088-4379-B7E9-8452225ABBD0}" type="pres">
      <dgm:prSet presAssocID="{A9237F2B-80D5-4B7A-89C5-2A9C5C19BF4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515069A-7CA1-499B-9F20-BC87D32CECAC}" type="pres">
      <dgm:prSet presAssocID="{6B723209-8720-42D5-B310-7B3399529A41}" presName="childText" presStyleLbl="bgAcc1" presStyleIdx="2" presStyleCnt="4" custScaleY="18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0AC69-1C2B-4CA2-BACF-34C790FE722C}" type="pres">
      <dgm:prSet presAssocID="{442759C4-4D12-4E4D-BB67-17DAC7818D9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43FF466-273C-4647-9219-3513D2DE56D8}" type="pres">
      <dgm:prSet presAssocID="{605BF82B-A173-4B18-9925-17FA56ADB45B}" presName="childText" presStyleLbl="bgAcc1" presStyleIdx="3" presStyleCnt="4" custScaleY="18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DD87D-3D8A-4468-A182-B91DA7BEE8F8}" type="presOf" srcId="{27B3E74E-8547-4201-8DC6-18DFEF758689}" destId="{D5981460-C817-44B0-B247-3861164D4946}" srcOrd="0" destOrd="0" presId="urn:microsoft.com/office/officeart/2005/8/layout/hierarchy3"/>
    <dgm:cxn modelId="{AB6FC5F6-45F7-4E6A-8E6B-3DC2504E7565}" type="presOf" srcId="{4F20D568-28D6-4D44-BA0C-1324DFEDCF73}" destId="{624CF9A8-9D6A-402F-95C5-5C92237E8E17}" srcOrd="0" destOrd="0" presId="urn:microsoft.com/office/officeart/2005/8/layout/hierarchy3"/>
    <dgm:cxn modelId="{138D9871-8EE6-464F-A23A-93FB2E300192}" type="presOf" srcId="{5AD90EBE-125A-4554-9945-D2780CB5CF24}" destId="{C23C3182-8AD7-4542-B698-FB8CDC52E715}" srcOrd="0" destOrd="0" presId="urn:microsoft.com/office/officeart/2005/8/layout/hierarchy3"/>
    <dgm:cxn modelId="{29697ACC-521E-4DF3-B6A7-75E89AB57B52}" type="presOf" srcId="{605BF82B-A173-4B18-9925-17FA56ADB45B}" destId="{C43FF466-273C-4647-9219-3513D2DE56D8}" srcOrd="0" destOrd="0" presId="urn:microsoft.com/office/officeart/2005/8/layout/hierarchy3"/>
    <dgm:cxn modelId="{D76B9ECD-777B-441C-946F-091DD5897403}" type="presOf" srcId="{7F09301C-AE41-454E-A6CC-76537B195BEF}" destId="{616D4FD9-A74B-4647-85DE-D2FD6D0A792D}" srcOrd="0" destOrd="0" presId="urn:microsoft.com/office/officeart/2005/8/layout/hierarchy3"/>
    <dgm:cxn modelId="{5A1B4FBB-76A3-40FA-ADAD-054EA4BDCE96}" srcId="{7F09301C-AE41-454E-A6CC-76537B195BEF}" destId="{605BF82B-A173-4B18-9925-17FA56ADB45B}" srcOrd="3" destOrd="0" parTransId="{442759C4-4D12-4E4D-BB67-17DAC7818D93}" sibTransId="{E389AEF0-032F-4F70-A8DE-CACE8FDD919B}"/>
    <dgm:cxn modelId="{B6F0B4BD-E3F6-4D9B-B34E-ABDE58D0B2B8}" type="presOf" srcId="{C2188EBF-B111-40A8-8DBC-85AC9E6351E5}" destId="{D1C7611A-FBAD-4F39-9E97-73C8690CA243}" srcOrd="0" destOrd="0" presId="urn:microsoft.com/office/officeart/2005/8/layout/hierarchy3"/>
    <dgm:cxn modelId="{9D724FFB-F64F-4EC1-9EC2-30561BF83714}" srcId="{7F09301C-AE41-454E-A6CC-76537B195BEF}" destId="{27B3E74E-8547-4201-8DC6-18DFEF758689}" srcOrd="0" destOrd="0" parTransId="{097DCB00-B975-4A62-944E-2007C12A7299}" sibTransId="{E3462C92-8FF9-45F3-AE6C-E6EF4AC884F2}"/>
    <dgm:cxn modelId="{AE8AE3F5-F106-4627-90AF-4779B9B65E8A}" srcId="{5AD90EBE-125A-4554-9945-D2780CB5CF24}" destId="{7F09301C-AE41-454E-A6CC-76537B195BEF}" srcOrd="0" destOrd="0" parTransId="{217D3CAB-4FEE-4B47-BBE3-7C93E03AC441}" sibTransId="{C5FBEB02-EF34-4553-9CE8-2CC6BFCA65A8}"/>
    <dgm:cxn modelId="{F3B0709E-2BFB-4F7D-8408-54EE69414D7F}" srcId="{7F09301C-AE41-454E-A6CC-76537B195BEF}" destId="{C2188EBF-B111-40A8-8DBC-85AC9E6351E5}" srcOrd="1" destOrd="0" parTransId="{4F20D568-28D6-4D44-BA0C-1324DFEDCF73}" sibTransId="{04A75A0E-5F24-414D-B1B0-835CAA0A8527}"/>
    <dgm:cxn modelId="{3CDA7224-680E-4712-89B2-1AE746E21F69}" type="presOf" srcId="{097DCB00-B975-4A62-944E-2007C12A7299}" destId="{1FB725E9-CAB0-401D-B56C-4659D776C90F}" srcOrd="0" destOrd="0" presId="urn:microsoft.com/office/officeart/2005/8/layout/hierarchy3"/>
    <dgm:cxn modelId="{4B2518E5-FCFC-45A2-B651-BB13A56EE1D2}" srcId="{7F09301C-AE41-454E-A6CC-76537B195BEF}" destId="{6B723209-8720-42D5-B310-7B3399529A41}" srcOrd="2" destOrd="0" parTransId="{A9237F2B-80D5-4B7A-89C5-2A9C5C19BF4B}" sibTransId="{7FF57E29-23B9-4A7A-ACAF-E5691CCC2620}"/>
    <dgm:cxn modelId="{2D950291-1ADF-4FE1-BF69-84F23991ACD8}" type="presOf" srcId="{442759C4-4D12-4E4D-BB67-17DAC7818D93}" destId="{D910AC69-1C2B-4CA2-BACF-34C790FE722C}" srcOrd="0" destOrd="0" presId="urn:microsoft.com/office/officeart/2005/8/layout/hierarchy3"/>
    <dgm:cxn modelId="{63E19661-5F5A-4684-A440-AE3666335A8A}" type="presOf" srcId="{A9237F2B-80D5-4B7A-89C5-2A9C5C19BF4B}" destId="{B3B4D2F3-0088-4379-B7E9-8452225ABBD0}" srcOrd="0" destOrd="0" presId="urn:microsoft.com/office/officeart/2005/8/layout/hierarchy3"/>
    <dgm:cxn modelId="{72CF931B-C1CA-4B75-8DDD-6D362EEB2541}" type="presOf" srcId="{7F09301C-AE41-454E-A6CC-76537B195BEF}" destId="{89D65819-D7E2-4A74-8D57-BBA239C80E11}" srcOrd="1" destOrd="0" presId="urn:microsoft.com/office/officeart/2005/8/layout/hierarchy3"/>
    <dgm:cxn modelId="{55E81A10-C8A4-4BB2-B38A-6BC2CBEDBC6B}" type="presOf" srcId="{6B723209-8720-42D5-B310-7B3399529A41}" destId="{7515069A-7CA1-499B-9F20-BC87D32CECAC}" srcOrd="0" destOrd="0" presId="urn:microsoft.com/office/officeart/2005/8/layout/hierarchy3"/>
    <dgm:cxn modelId="{A5FE83C2-DD06-4803-AE51-3DE2FB341BE6}" type="presParOf" srcId="{C23C3182-8AD7-4542-B698-FB8CDC52E715}" destId="{35324B2F-4AE1-4F98-A997-6AC15E835754}" srcOrd="0" destOrd="0" presId="urn:microsoft.com/office/officeart/2005/8/layout/hierarchy3"/>
    <dgm:cxn modelId="{AB7B0568-3091-4174-BC35-B4FD12901702}" type="presParOf" srcId="{35324B2F-4AE1-4F98-A997-6AC15E835754}" destId="{45679616-0F78-4BAC-8E87-69E47A0C1306}" srcOrd="0" destOrd="0" presId="urn:microsoft.com/office/officeart/2005/8/layout/hierarchy3"/>
    <dgm:cxn modelId="{E02F21EF-7C3B-406D-8DAD-BE22FF69E433}" type="presParOf" srcId="{45679616-0F78-4BAC-8E87-69E47A0C1306}" destId="{616D4FD9-A74B-4647-85DE-D2FD6D0A792D}" srcOrd="0" destOrd="0" presId="urn:microsoft.com/office/officeart/2005/8/layout/hierarchy3"/>
    <dgm:cxn modelId="{AF683709-0B7A-4F03-98E5-CBC60F7652E2}" type="presParOf" srcId="{45679616-0F78-4BAC-8E87-69E47A0C1306}" destId="{89D65819-D7E2-4A74-8D57-BBA239C80E11}" srcOrd="1" destOrd="0" presId="urn:microsoft.com/office/officeart/2005/8/layout/hierarchy3"/>
    <dgm:cxn modelId="{188C9A19-4C41-4BE3-9CA2-872C115365E2}" type="presParOf" srcId="{35324B2F-4AE1-4F98-A997-6AC15E835754}" destId="{823F5598-4870-4846-B77D-9D5FD951CCD8}" srcOrd="1" destOrd="0" presId="urn:microsoft.com/office/officeart/2005/8/layout/hierarchy3"/>
    <dgm:cxn modelId="{874C837C-03F5-4C93-B057-871DBA6CEBBF}" type="presParOf" srcId="{823F5598-4870-4846-B77D-9D5FD951CCD8}" destId="{1FB725E9-CAB0-401D-B56C-4659D776C90F}" srcOrd="0" destOrd="0" presId="urn:microsoft.com/office/officeart/2005/8/layout/hierarchy3"/>
    <dgm:cxn modelId="{C79BBDA4-F801-4728-B17F-CF3C10496047}" type="presParOf" srcId="{823F5598-4870-4846-B77D-9D5FD951CCD8}" destId="{D5981460-C817-44B0-B247-3861164D4946}" srcOrd="1" destOrd="0" presId="urn:microsoft.com/office/officeart/2005/8/layout/hierarchy3"/>
    <dgm:cxn modelId="{9304CA16-B00A-406D-8A1C-FA359EBE795C}" type="presParOf" srcId="{823F5598-4870-4846-B77D-9D5FD951CCD8}" destId="{624CF9A8-9D6A-402F-95C5-5C92237E8E17}" srcOrd="2" destOrd="0" presId="urn:microsoft.com/office/officeart/2005/8/layout/hierarchy3"/>
    <dgm:cxn modelId="{842594A2-3E17-471E-A169-99C6C35082C8}" type="presParOf" srcId="{823F5598-4870-4846-B77D-9D5FD951CCD8}" destId="{D1C7611A-FBAD-4F39-9E97-73C8690CA243}" srcOrd="3" destOrd="0" presId="urn:microsoft.com/office/officeart/2005/8/layout/hierarchy3"/>
    <dgm:cxn modelId="{5D4D9EB2-D067-43BC-A8D2-2008730AAAA4}" type="presParOf" srcId="{823F5598-4870-4846-B77D-9D5FD951CCD8}" destId="{B3B4D2F3-0088-4379-B7E9-8452225ABBD0}" srcOrd="4" destOrd="0" presId="urn:microsoft.com/office/officeart/2005/8/layout/hierarchy3"/>
    <dgm:cxn modelId="{91D131A3-E4E3-45E0-B3B2-CB1CA5ECAB83}" type="presParOf" srcId="{823F5598-4870-4846-B77D-9D5FD951CCD8}" destId="{7515069A-7CA1-499B-9F20-BC87D32CECAC}" srcOrd="5" destOrd="0" presId="urn:microsoft.com/office/officeart/2005/8/layout/hierarchy3"/>
    <dgm:cxn modelId="{00B737D7-F0D1-43D4-8D07-8C8353229040}" type="presParOf" srcId="{823F5598-4870-4846-B77D-9D5FD951CCD8}" destId="{D910AC69-1C2B-4CA2-BACF-34C790FE722C}" srcOrd="6" destOrd="0" presId="urn:microsoft.com/office/officeart/2005/8/layout/hierarchy3"/>
    <dgm:cxn modelId="{1EE379B6-0B45-43F6-95BE-9380B2FEA72A}" type="presParOf" srcId="{823F5598-4870-4846-B77D-9D5FD951CCD8}" destId="{C43FF466-273C-4647-9219-3513D2DE56D8}" srcOrd="7" destOrd="0" presId="urn:microsoft.com/office/officeart/2005/8/layout/hierarchy3"/>
  </dgm:cxnLst>
  <dgm:bg/>
  <dgm:whole>
    <a:ln>
      <a:solidFill>
        <a:schemeClr val="bg2">
          <a:lumMod val="9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FB36A-EFBA-434C-8175-DBF556021AED}">
      <dsp:nvSpPr>
        <dsp:cNvPr id="0" name=""/>
        <dsp:cNvSpPr/>
      </dsp:nvSpPr>
      <dsp:spPr>
        <a:xfrm>
          <a:off x="327747" y="112054"/>
          <a:ext cx="2800905" cy="1680543"/>
        </a:xfrm>
        <a:prstGeom prst="rect">
          <a:avLst/>
        </a:prstGeom>
        <a:solidFill>
          <a:srgbClr val="1F497D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Региональный проект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«Дорожная сеть»</a:t>
          </a:r>
          <a:endParaRPr lang="ru-RU" sz="2100" b="1" kern="1200" dirty="0">
            <a:solidFill>
              <a:sysClr val="window" lastClr="FFFFFF"/>
            </a:solidFill>
            <a:latin typeface="Calibri"/>
            <a:ea typeface="+mn-ea"/>
            <a:cs typeface="ALS Sector Bold" pitchFamily="50" charset="0"/>
          </a:endParaRPr>
        </a:p>
      </dsp:txBody>
      <dsp:txXfrm>
        <a:off x="327747" y="112054"/>
        <a:ext cx="2800905" cy="1680543"/>
      </dsp:txXfrm>
    </dsp:sp>
    <dsp:sp modelId="{48DCD38D-5AEB-4171-9C14-C4DA6AA11CFF}">
      <dsp:nvSpPr>
        <dsp:cNvPr id="0" name=""/>
        <dsp:cNvSpPr/>
      </dsp:nvSpPr>
      <dsp:spPr>
        <a:xfrm>
          <a:off x="5686439" y="112054"/>
          <a:ext cx="2800905" cy="1680543"/>
        </a:xfrm>
        <a:prstGeom prst="rect">
          <a:avLst/>
        </a:prstGeom>
        <a:solidFill>
          <a:srgbClr val="9BBB59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Региональный проект «Общесистемные меры развития дорожного хозяйства»</a:t>
          </a:r>
          <a:endParaRPr lang="ru-RU" sz="2100" b="1" kern="1200" dirty="0">
            <a:solidFill>
              <a:sysClr val="window" lastClr="FFFFFF"/>
            </a:solidFill>
            <a:latin typeface="Calibri"/>
            <a:ea typeface="+mn-ea"/>
            <a:cs typeface="ALS Sector Bold" pitchFamily="50" charset="0"/>
          </a:endParaRPr>
        </a:p>
      </dsp:txBody>
      <dsp:txXfrm>
        <a:off x="5686439" y="112054"/>
        <a:ext cx="2800905" cy="1680543"/>
      </dsp:txXfrm>
    </dsp:sp>
    <dsp:sp modelId="{342827B6-0D49-43BE-B2F9-CB76968B41E1}">
      <dsp:nvSpPr>
        <dsp:cNvPr id="0" name=""/>
        <dsp:cNvSpPr/>
      </dsp:nvSpPr>
      <dsp:spPr>
        <a:xfrm>
          <a:off x="2989083" y="1619765"/>
          <a:ext cx="2800905" cy="1680543"/>
        </a:xfrm>
        <a:prstGeom prst="rect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ALS Sector Bold" pitchFamily="50" charset="0"/>
            </a:rPr>
            <a:t>Региональный проект «Безопасность дорожного движения»</a:t>
          </a:r>
          <a:endParaRPr lang="ru-RU" sz="2100" b="1" kern="1200" dirty="0">
            <a:solidFill>
              <a:sysClr val="window" lastClr="FFFFFF"/>
            </a:solidFill>
            <a:latin typeface="Calibri"/>
            <a:ea typeface="+mn-ea"/>
            <a:cs typeface="ALS Sector Bold" pitchFamily="50" charset="0"/>
          </a:endParaRPr>
        </a:p>
      </dsp:txBody>
      <dsp:txXfrm>
        <a:off x="2989083" y="1619765"/>
        <a:ext cx="2800905" cy="168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5F8DD-4CBF-4BC3-8B53-E6A9232E080B}">
      <dsp:nvSpPr>
        <dsp:cNvPr id="0" name=""/>
        <dsp:cNvSpPr/>
      </dsp:nvSpPr>
      <dsp:spPr>
        <a:xfrm>
          <a:off x="-3473441" y="-530258"/>
          <a:ext cx="4112020" cy="4112020"/>
        </a:xfrm>
        <a:prstGeom prst="blockArc">
          <a:avLst>
            <a:gd name="adj1" fmla="val 18900000"/>
            <a:gd name="adj2" fmla="val 2700000"/>
            <a:gd name="adj3" fmla="val 5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5ACD6-386F-4AFD-8A66-371453C64AD6}">
      <dsp:nvSpPr>
        <dsp:cNvPr id="0" name=""/>
        <dsp:cNvSpPr/>
      </dsp:nvSpPr>
      <dsp:spPr>
        <a:xfrm>
          <a:off x="321368" y="171276"/>
          <a:ext cx="8079040" cy="362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Impact" panose="020B0806030902050204" pitchFamily="34" charset="0"/>
            </a:rPr>
            <a:t>Доведение до норматива 52,1 % региональных автодорог</a:t>
          </a:r>
          <a:endParaRPr lang="ru-RU" sz="1800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321368" y="171276"/>
        <a:ext cx="8079040" cy="362394"/>
      </dsp:txXfrm>
    </dsp:sp>
    <dsp:sp modelId="{5544928B-71A7-4AE3-BB3C-C5EBED0485D5}">
      <dsp:nvSpPr>
        <dsp:cNvPr id="0" name=""/>
        <dsp:cNvSpPr/>
      </dsp:nvSpPr>
      <dsp:spPr>
        <a:xfrm>
          <a:off x="71907" y="180899"/>
          <a:ext cx="388885" cy="401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38D42-05F8-4D51-BF3A-9E7153E2E617}">
      <dsp:nvSpPr>
        <dsp:cNvPr id="0" name=""/>
        <dsp:cNvSpPr/>
      </dsp:nvSpPr>
      <dsp:spPr>
        <a:xfrm>
          <a:off x="505080" y="616744"/>
          <a:ext cx="7904132" cy="364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Impact" panose="020B0806030902050204" pitchFamily="34" charset="0"/>
            </a:rPr>
            <a:t>Доведение до норматива 85,0 %  автодорог Калужской агломерации</a:t>
          </a:r>
          <a:endParaRPr lang="ru-RU" sz="1800" kern="1200" dirty="0">
            <a:latin typeface="Impact" panose="020B0806030902050204" pitchFamily="34" charset="0"/>
          </a:endParaRPr>
        </a:p>
      </dsp:txBody>
      <dsp:txXfrm>
        <a:off x="505080" y="616744"/>
        <a:ext cx="7904132" cy="364965"/>
      </dsp:txXfrm>
    </dsp:sp>
    <dsp:sp modelId="{58A889FF-EC76-4DBE-9910-CFEEA9FED845}">
      <dsp:nvSpPr>
        <dsp:cNvPr id="0" name=""/>
        <dsp:cNvSpPr/>
      </dsp:nvSpPr>
      <dsp:spPr>
        <a:xfrm>
          <a:off x="268738" y="601903"/>
          <a:ext cx="403394" cy="3806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DA2F-EADB-4E1B-BCB9-73A6194CE4F6}">
      <dsp:nvSpPr>
        <dsp:cNvPr id="0" name=""/>
        <dsp:cNvSpPr/>
      </dsp:nvSpPr>
      <dsp:spPr>
        <a:xfrm>
          <a:off x="679741" y="1049188"/>
          <a:ext cx="7721709" cy="377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Impact" panose="020B0806030902050204" pitchFamily="34" charset="0"/>
            </a:rPr>
            <a:t>Снижение мест концентрации ДТП (2024/2017) в 2 раза</a:t>
          </a:r>
          <a:endParaRPr lang="ru-RU" sz="1800" kern="1200" dirty="0">
            <a:latin typeface="Impact" panose="020B0806030902050204" pitchFamily="34" charset="0"/>
          </a:endParaRPr>
        </a:p>
      </dsp:txBody>
      <dsp:txXfrm>
        <a:off x="679741" y="1049188"/>
        <a:ext cx="7721709" cy="377755"/>
      </dsp:txXfrm>
    </dsp:sp>
    <dsp:sp modelId="{CC4BD8D0-8F8F-4DEC-A3C3-B553FCE1DD71}">
      <dsp:nvSpPr>
        <dsp:cNvPr id="0" name=""/>
        <dsp:cNvSpPr/>
      </dsp:nvSpPr>
      <dsp:spPr>
        <a:xfrm>
          <a:off x="418772" y="1018598"/>
          <a:ext cx="422153" cy="414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D0029-6433-4AAC-A090-F27778C87636}">
      <dsp:nvSpPr>
        <dsp:cNvPr id="0" name=""/>
        <dsp:cNvSpPr/>
      </dsp:nvSpPr>
      <dsp:spPr>
        <a:xfrm>
          <a:off x="588082" y="1512076"/>
          <a:ext cx="7805625" cy="399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Impact" panose="020B0806030902050204" pitchFamily="34" charset="0"/>
            </a:rPr>
            <a:t>Снижение смертности в результате ДТП (2024/2017) в 3,5 раза</a:t>
          </a:r>
          <a:endParaRPr lang="ru-RU" sz="1800" kern="1200" dirty="0">
            <a:latin typeface="Impact" panose="020B0806030902050204" pitchFamily="34" charset="0"/>
          </a:endParaRPr>
        </a:p>
      </dsp:txBody>
      <dsp:txXfrm>
        <a:off x="588082" y="1512076"/>
        <a:ext cx="7805625" cy="399332"/>
      </dsp:txXfrm>
    </dsp:sp>
    <dsp:sp modelId="{83165755-DA76-45C7-83B9-FC11F89D8B24}">
      <dsp:nvSpPr>
        <dsp:cNvPr id="0" name=""/>
        <dsp:cNvSpPr/>
      </dsp:nvSpPr>
      <dsp:spPr>
        <a:xfrm>
          <a:off x="418059" y="1508453"/>
          <a:ext cx="406537" cy="3960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094A5-94A1-4549-8122-4688EC822A41}">
      <dsp:nvSpPr>
        <dsp:cNvPr id="0" name=""/>
        <dsp:cNvSpPr/>
      </dsp:nvSpPr>
      <dsp:spPr>
        <a:xfrm>
          <a:off x="527543" y="2003594"/>
          <a:ext cx="7881669" cy="381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8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Impact" panose="020B0806030902050204" pitchFamily="34" charset="0"/>
            </a:rPr>
            <a:t>Снижение доли дорог, работающих в режиме перегрузки на 10 %</a:t>
          </a:r>
          <a:endParaRPr lang="ru-RU" sz="1800" kern="1200" dirty="0">
            <a:latin typeface="Impact" panose="020B0806030902050204" pitchFamily="34" charset="0"/>
          </a:endParaRPr>
        </a:p>
      </dsp:txBody>
      <dsp:txXfrm>
        <a:off x="527543" y="2003594"/>
        <a:ext cx="7881669" cy="381559"/>
      </dsp:txXfrm>
    </dsp:sp>
    <dsp:sp modelId="{0154C62E-7CE9-4835-99DE-9522FC3B8396}">
      <dsp:nvSpPr>
        <dsp:cNvPr id="0" name=""/>
        <dsp:cNvSpPr/>
      </dsp:nvSpPr>
      <dsp:spPr>
        <a:xfrm>
          <a:off x="352700" y="2009100"/>
          <a:ext cx="406413" cy="405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3C0C-505C-4974-830A-8E0DD59220B8}">
      <dsp:nvSpPr>
        <dsp:cNvPr id="0" name=""/>
        <dsp:cNvSpPr/>
      </dsp:nvSpPr>
      <dsp:spPr>
        <a:xfrm>
          <a:off x="0" y="91242"/>
          <a:ext cx="64416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DDFE6-A749-425A-BB39-F19234C629F0}">
      <dsp:nvSpPr>
        <dsp:cNvPr id="0" name=""/>
        <dsp:cNvSpPr/>
      </dsp:nvSpPr>
      <dsp:spPr>
        <a:xfrm>
          <a:off x="322081" y="7521"/>
          <a:ext cx="4509136" cy="349401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35" tIns="0" rIns="1704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 реконструкции автодорог</a:t>
          </a:r>
          <a:endParaRPr lang="ru-RU" sz="1800" kern="1200" dirty="0"/>
        </a:p>
      </dsp:txBody>
      <dsp:txXfrm>
        <a:off x="339137" y="24577"/>
        <a:ext cx="4475024" cy="315289"/>
      </dsp:txXfrm>
    </dsp:sp>
    <dsp:sp modelId="{7E376AB4-73AF-4968-BEFE-8F469D7800EE}">
      <dsp:nvSpPr>
        <dsp:cNvPr id="0" name=""/>
        <dsp:cNvSpPr/>
      </dsp:nvSpPr>
      <dsp:spPr>
        <a:xfrm>
          <a:off x="0" y="758229"/>
          <a:ext cx="64416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F645B-6B58-4CF9-A724-B5C548C1E82A}">
      <dsp:nvSpPr>
        <dsp:cNvPr id="0" name=""/>
        <dsp:cNvSpPr/>
      </dsp:nvSpPr>
      <dsp:spPr>
        <a:xfrm>
          <a:off x="322081" y="642042"/>
          <a:ext cx="4509136" cy="38186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35" tIns="0" rIns="1704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ремонта автодорог</a:t>
          </a:r>
          <a:endParaRPr lang="ru-RU" sz="1800" kern="1200" dirty="0"/>
        </a:p>
      </dsp:txBody>
      <dsp:txXfrm>
        <a:off x="340722" y="660683"/>
        <a:ext cx="4471854" cy="344585"/>
      </dsp:txXfrm>
    </dsp:sp>
    <dsp:sp modelId="{8CB23D3A-3ADD-4284-8A0A-BBF7954105D0}">
      <dsp:nvSpPr>
        <dsp:cNvPr id="0" name=""/>
        <dsp:cNvSpPr/>
      </dsp:nvSpPr>
      <dsp:spPr>
        <a:xfrm>
          <a:off x="0" y="1408499"/>
          <a:ext cx="64416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CE093-9A25-4B9F-B551-6D0DAF62C795}">
      <dsp:nvSpPr>
        <dsp:cNvPr id="0" name=""/>
        <dsp:cNvSpPr/>
      </dsp:nvSpPr>
      <dsp:spPr>
        <a:xfrm>
          <a:off x="322081" y="1309029"/>
          <a:ext cx="4509136" cy="36515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35" tIns="0" rIns="1704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капиталоемких проектов</a:t>
          </a:r>
          <a:endParaRPr lang="ru-RU" sz="1800" kern="1200" dirty="0"/>
        </a:p>
      </dsp:txBody>
      <dsp:txXfrm>
        <a:off x="339906" y="1326854"/>
        <a:ext cx="4473486" cy="329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E45E4-5E2C-494F-A2C1-91F2FA338730}">
      <dsp:nvSpPr>
        <dsp:cNvPr id="0" name=""/>
        <dsp:cNvSpPr/>
      </dsp:nvSpPr>
      <dsp:spPr>
        <a:xfrm>
          <a:off x="207002" y="14"/>
          <a:ext cx="2591367" cy="7051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Impact" panose="020B0806030902050204" pitchFamily="34" charset="0"/>
            </a:rPr>
            <a:t>Социально-экономические эффекты</a:t>
          </a:r>
          <a:endParaRPr lang="ru-RU" sz="1700" kern="1200" dirty="0">
            <a:latin typeface="Impact" panose="020B0806030902050204" pitchFamily="34" charset="0"/>
          </a:endParaRPr>
        </a:p>
      </dsp:txBody>
      <dsp:txXfrm>
        <a:off x="227654" y="20666"/>
        <a:ext cx="2550063" cy="663822"/>
      </dsp:txXfrm>
    </dsp:sp>
    <dsp:sp modelId="{784D1205-35DE-4876-96DA-97B75E780666}">
      <dsp:nvSpPr>
        <dsp:cNvPr id="0" name=""/>
        <dsp:cNvSpPr/>
      </dsp:nvSpPr>
      <dsp:spPr>
        <a:xfrm>
          <a:off x="466139" y="705140"/>
          <a:ext cx="259136" cy="387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37"/>
              </a:lnTo>
              <a:lnTo>
                <a:pt x="259136" y="387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EB83-77D3-4476-822F-61341F0F21F9}">
      <dsp:nvSpPr>
        <dsp:cNvPr id="0" name=""/>
        <dsp:cNvSpPr/>
      </dsp:nvSpPr>
      <dsp:spPr>
        <a:xfrm>
          <a:off x="725276" y="881422"/>
          <a:ext cx="2074448" cy="42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численности населения агломерации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37633" y="893779"/>
        <a:ext cx="2049734" cy="397198"/>
      </dsp:txXfrm>
    </dsp:sp>
    <dsp:sp modelId="{5BF8E439-3559-4955-9DD7-B75266A8A8EA}">
      <dsp:nvSpPr>
        <dsp:cNvPr id="0" name=""/>
        <dsp:cNvSpPr/>
      </dsp:nvSpPr>
      <dsp:spPr>
        <a:xfrm>
          <a:off x="466139" y="705140"/>
          <a:ext cx="259136" cy="977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238"/>
              </a:lnTo>
              <a:lnTo>
                <a:pt x="259136" y="977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49680-B560-49EF-A7E0-2C31C63767B3}">
      <dsp:nvSpPr>
        <dsp:cNvPr id="0" name=""/>
        <dsp:cNvSpPr/>
      </dsp:nvSpPr>
      <dsp:spPr>
        <a:xfrm>
          <a:off x="725276" y="1479616"/>
          <a:ext cx="2072518" cy="405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Снижение транспортных издержек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37153" y="1491493"/>
        <a:ext cx="2048764" cy="381771"/>
      </dsp:txXfrm>
    </dsp:sp>
    <dsp:sp modelId="{680FEABA-D360-482E-BC23-B5ACDE9DBF4A}">
      <dsp:nvSpPr>
        <dsp:cNvPr id="0" name=""/>
        <dsp:cNvSpPr/>
      </dsp:nvSpPr>
      <dsp:spPr>
        <a:xfrm>
          <a:off x="466139" y="705140"/>
          <a:ext cx="259136" cy="1584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17"/>
              </a:lnTo>
              <a:lnTo>
                <a:pt x="259136" y="1584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F162E-E52D-43D7-B318-7856DDA1D519}">
      <dsp:nvSpPr>
        <dsp:cNvPr id="0" name=""/>
        <dsp:cNvSpPr/>
      </dsp:nvSpPr>
      <dsp:spPr>
        <a:xfrm>
          <a:off x="725276" y="2061423"/>
          <a:ext cx="2087253" cy="456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объема инвестиций и ВРП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38646" y="2074793"/>
        <a:ext cx="2060513" cy="429730"/>
      </dsp:txXfrm>
    </dsp:sp>
    <dsp:sp modelId="{3B71D591-655F-48A7-97A9-DA41FAA4D380}">
      <dsp:nvSpPr>
        <dsp:cNvPr id="0" name=""/>
        <dsp:cNvSpPr/>
      </dsp:nvSpPr>
      <dsp:spPr>
        <a:xfrm>
          <a:off x="466139" y="705140"/>
          <a:ext cx="259136" cy="2207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810"/>
              </a:lnTo>
              <a:lnTo>
                <a:pt x="259136" y="22078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1A06E-B891-4FE0-B335-96807384C627}">
      <dsp:nvSpPr>
        <dsp:cNvPr id="0" name=""/>
        <dsp:cNvSpPr/>
      </dsp:nvSpPr>
      <dsp:spPr>
        <a:xfrm>
          <a:off x="725276" y="2694175"/>
          <a:ext cx="2107481" cy="437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Снижение смертности и травматизма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38091" y="2706990"/>
        <a:ext cx="2081851" cy="411922"/>
      </dsp:txXfrm>
    </dsp:sp>
    <dsp:sp modelId="{ED8CE4CD-3005-4F53-A685-FBB09598574F}">
      <dsp:nvSpPr>
        <dsp:cNvPr id="0" name=""/>
        <dsp:cNvSpPr/>
      </dsp:nvSpPr>
      <dsp:spPr>
        <a:xfrm>
          <a:off x="466139" y="705140"/>
          <a:ext cx="259136" cy="2882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2729"/>
              </a:lnTo>
              <a:lnTo>
                <a:pt x="259136" y="28827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16C3A-ABE8-4D28-BD33-ACABACDAFCB1}">
      <dsp:nvSpPr>
        <dsp:cNvPr id="0" name=""/>
        <dsp:cNvSpPr/>
      </dsp:nvSpPr>
      <dsp:spPr>
        <a:xfrm>
          <a:off x="725276" y="3308009"/>
          <a:ext cx="2106218" cy="559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инвестиций в проекты комплексного освоения территорий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41670" y="3324403"/>
        <a:ext cx="2073430" cy="526934"/>
      </dsp:txXfrm>
    </dsp:sp>
    <dsp:sp modelId="{482F4362-CDC4-4565-9F5B-80F765A78AC7}">
      <dsp:nvSpPr>
        <dsp:cNvPr id="0" name=""/>
        <dsp:cNvSpPr/>
      </dsp:nvSpPr>
      <dsp:spPr>
        <a:xfrm>
          <a:off x="466139" y="705140"/>
          <a:ext cx="259136" cy="3618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8733"/>
              </a:lnTo>
              <a:lnTo>
                <a:pt x="259136" y="3618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E32F9-2913-4676-B33B-3217805C2E55}">
      <dsp:nvSpPr>
        <dsp:cNvPr id="0" name=""/>
        <dsp:cNvSpPr/>
      </dsp:nvSpPr>
      <dsp:spPr>
        <a:xfrm>
          <a:off x="725276" y="4044013"/>
          <a:ext cx="2106218" cy="559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Снижение негативного воздействия на окружающую среду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41670" y="4060407"/>
        <a:ext cx="2073430" cy="526934"/>
      </dsp:txXfrm>
    </dsp:sp>
    <dsp:sp modelId="{168E8A86-41F4-438B-9ADB-619AFEA85669}">
      <dsp:nvSpPr>
        <dsp:cNvPr id="0" name=""/>
        <dsp:cNvSpPr/>
      </dsp:nvSpPr>
      <dsp:spPr>
        <a:xfrm>
          <a:off x="3150933" y="14"/>
          <a:ext cx="1845598" cy="70512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Impact" panose="020B0806030902050204" pitchFamily="34" charset="0"/>
            </a:rPr>
            <a:t>Инфраструктурные эффекты</a:t>
          </a:r>
          <a:endParaRPr lang="ru-RU" sz="1600" kern="1200" dirty="0">
            <a:latin typeface="Impact" panose="020B0806030902050204" pitchFamily="34" charset="0"/>
          </a:endParaRPr>
        </a:p>
      </dsp:txBody>
      <dsp:txXfrm>
        <a:off x="3171585" y="20666"/>
        <a:ext cx="1804294" cy="663822"/>
      </dsp:txXfrm>
    </dsp:sp>
    <dsp:sp modelId="{D2FCD709-2EED-431E-AC07-E186D06DF806}">
      <dsp:nvSpPr>
        <dsp:cNvPr id="0" name=""/>
        <dsp:cNvSpPr/>
      </dsp:nvSpPr>
      <dsp:spPr>
        <a:xfrm>
          <a:off x="3335493" y="705140"/>
          <a:ext cx="184559" cy="48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07"/>
              </a:lnTo>
              <a:lnTo>
                <a:pt x="184559" y="483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47889-5042-4BBB-9FDE-C4AC07A9A70E}">
      <dsp:nvSpPr>
        <dsp:cNvPr id="0" name=""/>
        <dsp:cNvSpPr/>
      </dsp:nvSpPr>
      <dsp:spPr>
        <a:xfrm>
          <a:off x="3520053" y="881422"/>
          <a:ext cx="1743016" cy="614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Увеличение пропускной способности а/д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3538056" y="899425"/>
        <a:ext cx="1707010" cy="578645"/>
      </dsp:txXfrm>
    </dsp:sp>
    <dsp:sp modelId="{0C3F639C-DE4F-41EF-BCCD-A6FF2EA33A9E}">
      <dsp:nvSpPr>
        <dsp:cNvPr id="0" name=""/>
        <dsp:cNvSpPr/>
      </dsp:nvSpPr>
      <dsp:spPr>
        <a:xfrm>
          <a:off x="3335493" y="705140"/>
          <a:ext cx="184559" cy="121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394"/>
              </a:lnTo>
              <a:lnTo>
                <a:pt x="184559" y="1215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10FAF-4F19-460A-8DFE-5DF21910F394}">
      <dsp:nvSpPr>
        <dsp:cNvPr id="0" name=""/>
        <dsp:cNvSpPr/>
      </dsp:nvSpPr>
      <dsp:spPr>
        <a:xfrm>
          <a:off x="3520053" y="1672355"/>
          <a:ext cx="1743016" cy="496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Повышение качества дорожной сети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3534591" y="1686893"/>
        <a:ext cx="1713940" cy="467283"/>
      </dsp:txXfrm>
    </dsp:sp>
    <dsp:sp modelId="{F6A128CB-4F54-42A2-B946-A5C5B9E49F9A}">
      <dsp:nvSpPr>
        <dsp:cNvPr id="0" name=""/>
        <dsp:cNvSpPr/>
      </dsp:nvSpPr>
      <dsp:spPr>
        <a:xfrm>
          <a:off x="3335493" y="705140"/>
          <a:ext cx="184559" cy="188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664"/>
              </a:lnTo>
              <a:lnTo>
                <a:pt x="184559" y="1883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AF6DE-312A-4FD4-A73B-959B4B51BD17}">
      <dsp:nvSpPr>
        <dsp:cNvPr id="0" name=""/>
        <dsp:cNvSpPr/>
      </dsp:nvSpPr>
      <dsp:spPr>
        <a:xfrm>
          <a:off x="3520053" y="2344997"/>
          <a:ext cx="1721670" cy="487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Увеличение </a:t>
          </a:r>
          <a:r>
            <a:rPr lang="ru-RU" sz="13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грузо</a:t>
          </a: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 – и пассажиропотоков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3534335" y="2359279"/>
        <a:ext cx="1693106" cy="459052"/>
      </dsp:txXfrm>
    </dsp:sp>
    <dsp:sp modelId="{FA55381C-560A-4A6B-AB93-D79B9EB16E7C}">
      <dsp:nvSpPr>
        <dsp:cNvPr id="0" name=""/>
        <dsp:cNvSpPr/>
      </dsp:nvSpPr>
      <dsp:spPr>
        <a:xfrm>
          <a:off x="3335493" y="705140"/>
          <a:ext cx="184559" cy="247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138"/>
              </a:lnTo>
              <a:lnTo>
                <a:pt x="184559" y="2472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A639B-2D7F-4E37-8B64-5C04B4CE41AF}">
      <dsp:nvSpPr>
        <dsp:cNvPr id="0" name=""/>
        <dsp:cNvSpPr/>
      </dsp:nvSpPr>
      <dsp:spPr>
        <a:xfrm>
          <a:off x="3520053" y="3008894"/>
          <a:ext cx="1733031" cy="336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Расшивка узких мест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3529917" y="3018758"/>
        <a:ext cx="1713303" cy="317040"/>
      </dsp:txXfrm>
    </dsp:sp>
    <dsp:sp modelId="{1EA3D05A-D264-43AE-B371-8C5C447970AB}">
      <dsp:nvSpPr>
        <dsp:cNvPr id="0" name=""/>
        <dsp:cNvSpPr/>
      </dsp:nvSpPr>
      <dsp:spPr>
        <a:xfrm>
          <a:off x="3335493" y="705140"/>
          <a:ext cx="184559" cy="311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4021"/>
              </a:lnTo>
              <a:lnTo>
                <a:pt x="184559" y="3114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0EC8E-AE79-4FC8-8279-4D8D991F5979}">
      <dsp:nvSpPr>
        <dsp:cNvPr id="0" name=""/>
        <dsp:cNvSpPr/>
      </dsp:nvSpPr>
      <dsp:spPr>
        <a:xfrm>
          <a:off x="3520053" y="3521944"/>
          <a:ext cx="1733031" cy="594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Повышение безопасности дорожного движения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3537463" y="3539354"/>
        <a:ext cx="1698211" cy="559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D4FD9-A74B-4647-85DE-D2FD6D0A792D}">
      <dsp:nvSpPr>
        <dsp:cNvPr id="0" name=""/>
        <dsp:cNvSpPr/>
      </dsp:nvSpPr>
      <dsp:spPr>
        <a:xfrm>
          <a:off x="192525" y="0"/>
          <a:ext cx="2754378" cy="692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Impact" panose="020B0806030902050204" pitchFamily="34" charset="0"/>
            </a:rPr>
            <a:t>Эффекты изменения параметров среды</a:t>
          </a:r>
          <a:endParaRPr lang="ru-RU" sz="1600" kern="1200" dirty="0">
            <a:latin typeface="Impact" panose="020B0806030902050204" pitchFamily="34" charset="0"/>
          </a:endParaRPr>
        </a:p>
      </dsp:txBody>
      <dsp:txXfrm>
        <a:off x="212819" y="20294"/>
        <a:ext cx="2713790" cy="652308"/>
      </dsp:txXfrm>
    </dsp:sp>
    <dsp:sp modelId="{1FB725E9-CAB0-401D-B56C-4659D776C90F}">
      <dsp:nvSpPr>
        <dsp:cNvPr id="0" name=""/>
        <dsp:cNvSpPr/>
      </dsp:nvSpPr>
      <dsp:spPr>
        <a:xfrm>
          <a:off x="467963" y="692896"/>
          <a:ext cx="275443" cy="67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462"/>
              </a:lnTo>
              <a:lnTo>
                <a:pt x="275443" y="6794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81460-C817-44B0-B247-3861164D4946}">
      <dsp:nvSpPr>
        <dsp:cNvPr id="0" name=""/>
        <dsp:cNvSpPr/>
      </dsp:nvSpPr>
      <dsp:spPr>
        <a:xfrm>
          <a:off x="743406" y="1060714"/>
          <a:ext cx="2187501" cy="623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инвестиционной привлекательности прилегающих территорий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61661" y="1078969"/>
        <a:ext cx="2150991" cy="586778"/>
      </dsp:txXfrm>
    </dsp:sp>
    <dsp:sp modelId="{624CF9A8-9D6A-402F-95C5-5C92237E8E17}">
      <dsp:nvSpPr>
        <dsp:cNvPr id="0" name=""/>
        <dsp:cNvSpPr/>
      </dsp:nvSpPr>
      <dsp:spPr>
        <a:xfrm>
          <a:off x="467963" y="692896"/>
          <a:ext cx="300527" cy="1569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459"/>
              </a:lnTo>
              <a:lnTo>
                <a:pt x="300527" y="15694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7611A-FBAD-4F39-9E97-73C8690CA243}">
      <dsp:nvSpPr>
        <dsp:cNvPr id="0" name=""/>
        <dsp:cNvSpPr/>
      </dsp:nvSpPr>
      <dsp:spPr>
        <a:xfrm>
          <a:off x="768490" y="2051673"/>
          <a:ext cx="2353088" cy="421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промышленного производства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80831" y="2064014"/>
        <a:ext cx="2328406" cy="396682"/>
      </dsp:txXfrm>
    </dsp:sp>
    <dsp:sp modelId="{B3B4D2F3-0088-4379-B7E9-8452225ABBD0}">
      <dsp:nvSpPr>
        <dsp:cNvPr id="0" name=""/>
        <dsp:cNvSpPr/>
      </dsp:nvSpPr>
      <dsp:spPr>
        <a:xfrm>
          <a:off x="467963" y="692896"/>
          <a:ext cx="300527" cy="2280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408"/>
              </a:lnTo>
              <a:lnTo>
                <a:pt x="300527" y="2280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5069A-7CA1-499B-9F20-BC87D32CECAC}">
      <dsp:nvSpPr>
        <dsp:cNvPr id="0" name=""/>
        <dsp:cNvSpPr/>
      </dsp:nvSpPr>
      <dsp:spPr>
        <a:xfrm>
          <a:off x="768490" y="2840707"/>
          <a:ext cx="2353088" cy="265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качества жизни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76257" y="2848474"/>
        <a:ext cx="2337554" cy="249659"/>
      </dsp:txXfrm>
    </dsp:sp>
    <dsp:sp modelId="{D910AC69-1C2B-4CA2-BACF-34C790FE722C}">
      <dsp:nvSpPr>
        <dsp:cNvPr id="0" name=""/>
        <dsp:cNvSpPr/>
      </dsp:nvSpPr>
      <dsp:spPr>
        <a:xfrm>
          <a:off x="467963" y="692896"/>
          <a:ext cx="300527" cy="2913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271"/>
              </a:lnTo>
              <a:lnTo>
                <a:pt x="300527" y="2913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FF466-273C-4647-9219-3513D2DE56D8}">
      <dsp:nvSpPr>
        <dsp:cNvPr id="0" name=""/>
        <dsp:cNvSpPr/>
      </dsp:nvSpPr>
      <dsp:spPr>
        <a:xfrm>
          <a:off x="768490" y="3473570"/>
          <a:ext cx="2353088" cy="265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Рост стоимости недвижимости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Impact" panose="020B0806030902050204" pitchFamily="34" charset="0"/>
          </a:endParaRPr>
        </a:p>
      </dsp:txBody>
      <dsp:txXfrm>
        <a:off x="776257" y="3481337"/>
        <a:ext cx="2337554" cy="24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0.07743</cdr:x>
      <cdr:y>0.19385</cdr:y>
    </cdr:from>
    <cdr:to>
      <cdr:x>0.29974</cdr:x>
      <cdr:y>0.29359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9664" y="971551"/>
          <a:ext cx="1664352" cy="49991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28086-1568-4531-B3EE-DC3C633E08F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206AD-7CC1-4854-B235-493150017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8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206AD-7CC1-4854-B235-493150017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5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0215" y="2176250"/>
            <a:ext cx="8416389" cy="239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/>
                <a:solidFill>
                  <a:srgbClr val="97000B"/>
                </a:solidFill>
                <a:latin typeface="Impact" panose="020B0806030902050204" pitchFamily="34" charset="0"/>
              </a:rPr>
              <a:t>Итоги </a:t>
            </a:r>
            <a:r>
              <a:rPr lang="ru-RU" sz="3200" b="1" dirty="0" smtClean="0">
                <a:ln/>
                <a:solidFill>
                  <a:srgbClr val="97000B"/>
                </a:solidFill>
                <a:latin typeface="Impact" panose="020B0806030902050204" pitchFamily="34" charset="0"/>
              </a:rPr>
              <a:t>реализации на территории Калужской области национального проекта «Безопасные и качественные автомобильные дороги» за 2019 год и плане работ на 2020 год</a:t>
            </a:r>
            <a:endParaRPr lang="en-US" sz="3200" b="1" dirty="0">
              <a:ln/>
              <a:solidFill>
                <a:srgbClr val="97000B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03170"/>
            <a:ext cx="3135085" cy="14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229812"/>
            <a:ext cx="8507185" cy="133773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Основные целевые показатели 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реализации регионального 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проекта «Дорожная сеть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» на 2019 год </a:t>
            </a:r>
            <a:endParaRPr lang="ru-RU" sz="2600" dirty="0">
              <a:solidFill>
                <a:srgbClr val="0041B6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68566"/>
              </p:ext>
            </p:extLst>
          </p:nvPr>
        </p:nvGraphicFramePr>
        <p:xfrm>
          <a:off x="242280" y="2034884"/>
          <a:ext cx="8575147" cy="293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304"/>
                <a:gridCol w="785411"/>
                <a:gridCol w="996572"/>
                <a:gridCol w="849788"/>
                <a:gridCol w="772536"/>
                <a:gridCol w="772536"/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Наименование показателя</a:t>
                      </a:r>
                      <a:endParaRPr lang="ru-RU" sz="1200" dirty="0">
                        <a:latin typeface="+mn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Ед. 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+mn-lt"/>
                          <a:cs typeface="ALS Sector Regular" pitchFamily="50" charset="0"/>
                        </a:rPr>
                        <a:t>измер</a:t>
                      </a:r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.</a:t>
                      </a:r>
                      <a:endParaRPr lang="ru-RU" sz="1200" dirty="0">
                        <a:latin typeface="+mn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Базовое значение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дек. 2017</a:t>
                      </a:r>
                      <a:endParaRPr lang="ru-RU" sz="1200" dirty="0">
                        <a:latin typeface="+mn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план</a:t>
                      </a:r>
                      <a:endParaRPr lang="ru-RU" sz="1200" dirty="0">
                        <a:latin typeface="+mn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факт</a:t>
                      </a:r>
                      <a:endParaRPr lang="ru-RU" sz="1200" dirty="0">
                        <a:latin typeface="+mn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  <a:cs typeface="ALS Sector Regular" pitchFamily="50" charset="0"/>
                        </a:rPr>
                        <a:t>план</a:t>
                      </a:r>
                      <a:endParaRPr lang="ru-RU" sz="1200" dirty="0">
                        <a:latin typeface="+mn-lt"/>
                        <a:cs typeface="ALS Sector Regular" pitchFamily="50" charset="0"/>
                      </a:endParaRPr>
                    </a:p>
                  </a:txBody>
                  <a:tcPr/>
                </a:tc>
              </a:tr>
              <a:tr h="4468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  <a:cs typeface="ALS Sector Regular" pitchFamily="50" charset="0"/>
                        </a:rPr>
                        <a:t>Доля протяженности дорог регионального значения, соответствующих нормативным требованиям</a:t>
                      </a:r>
                      <a:endParaRPr lang="ru-RU" sz="1200" b="1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%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50,5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50,9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50,9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51,1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</a:tr>
              <a:tr h="5715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  <a:cs typeface="ALS Sector Regular" pitchFamily="50" charset="0"/>
                        </a:rPr>
                        <a:t>Доля протяженности дорожной сети городской агломерации, соответствующей нормативным требованиям</a:t>
                      </a:r>
                      <a:endParaRPr lang="ru-RU" sz="1200" b="1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%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49,0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58,3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60,6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63,6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180">
                <a:tc row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  <a:cs typeface="ALS Sector Regular" pitchFamily="50" charset="0"/>
                        </a:rPr>
                        <a:t>Доля а/дорог федерального</a:t>
                      </a:r>
                      <a:r>
                        <a:rPr lang="ru-RU" sz="1200" b="1" baseline="0" dirty="0" smtClean="0">
                          <a:latin typeface="+mj-lt"/>
                          <a:cs typeface="ALS Sector Regular" pitchFamily="50" charset="0"/>
                        </a:rPr>
                        <a:t> и</a:t>
                      </a:r>
                      <a:r>
                        <a:rPr lang="ru-RU" sz="1200" b="1" dirty="0" smtClean="0">
                          <a:latin typeface="+mj-lt"/>
                          <a:cs typeface="ALS Sector Regular" pitchFamily="50" charset="0"/>
                        </a:rPr>
                        <a:t> регионального значения, работающих в режиме перегрузки</a:t>
                      </a:r>
                      <a:endParaRPr lang="ru-RU" sz="1200" b="1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%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3,25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2,93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2,88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2,93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4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км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172,3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155,1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153,0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155,1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  <a:cs typeface="ALS Sector Regular" pitchFamily="50" charset="0"/>
                        </a:rPr>
                        <a:t>Количество мест концентрации ДТП на дорожной сети региона</a:t>
                      </a:r>
                      <a:endParaRPr lang="ru-RU" sz="1200" b="1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%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49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42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31**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38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3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шт.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100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85,8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63,3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78,7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166632"/>
            <a:ext cx="8662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9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367393"/>
            <a:ext cx="8507185" cy="99604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Обеспечение контроля качества производства работ</a:t>
            </a:r>
            <a:endParaRPr lang="ru-RU" sz="2600" dirty="0">
              <a:solidFill>
                <a:srgbClr val="0041B6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1850" y="301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923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54224"/>
            <a:ext cx="2432730" cy="18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2" y="1419622"/>
            <a:ext cx="1374378" cy="183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2" y="1465582"/>
            <a:ext cx="1383730" cy="18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76664"/>
            <a:ext cx="2502304" cy="164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76664"/>
            <a:ext cx="2160240" cy="16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11" y="3392838"/>
            <a:ext cx="2480459" cy="16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20" y="1454224"/>
            <a:ext cx="1730534" cy="180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93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6336" y="1758067"/>
            <a:ext cx="6302828" cy="743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130628"/>
            <a:ext cx="8507185" cy="99604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Реализация регионального проекта «Общесистемные меры развития 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дорожного хозяйства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» в 2019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1850" y="301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8" name="Picture 2" descr="C:\Users\orlov\дорожные фото\102-ip-videokam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0" y="1758067"/>
            <a:ext cx="936216" cy="7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C:\Users\orlov\дорожные фото\preview-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" y="2701004"/>
            <a:ext cx="957035" cy="8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orlov\дорожные фото\img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0" y="3806568"/>
            <a:ext cx="9520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6336" y="1806482"/>
            <a:ext cx="690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Введено в эксплуатацию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10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стационарных камер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фото-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видеофиксации нарушений ПДД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680709" y="2812189"/>
            <a:ext cx="6302829" cy="743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502" y="2851045"/>
            <a:ext cx="5249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Введено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эксплуатацию 2 автоматизированных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поста весогабаритного контроля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657349" y="3716758"/>
            <a:ext cx="6302829" cy="12085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0007" y="3806565"/>
            <a:ext cx="6270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Начата реализация 3 контрактов на принципах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«контракта жизненного цикла» (ремонт + содержание) на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а/д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регионального значения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0007" y="4510294"/>
            <a:ext cx="6270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(11% от общего количества государственных контрактов 2019 года на ремонт при плановом показателе 10%)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3" y="5033514"/>
            <a:ext cx="1269361" cy="95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657346" y="5132698"/>
            <a:ext cx="6302829" cy="743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06336" y="5152763"/>
            <a:ext cx="62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Внедрение и применение новых технологий и материалов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2398" y="5388604"/>
            <a:ext cx="5965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(78%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от общего количества государственных контрактов 2019 года на ремонт при плановом показателе 10%)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0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367393"/>
            <a:ext cx="8507185" cy="99604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Динамика дорожно-транспортных происшествий и их последствий за период 2015-2019 гг.</a:t>
            </a:r>
            <a:endParaRPr lang="ru-RU" sz="2600" dirty="0">
              <a:solidFill>
                <a:srgbClr val="0041B6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1850" y="301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1198302"/>
              </p:ext>
            </p:extLst>
          </p:nvPr>
        </p:nvGraphicFramePr>
        <p:xfrm>
          <a:off x="383722" y="1707243"/>
          <a:ext cx="82377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63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367393"/>
            <a:ext cx="8507185" cy="99604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Реализация регионального проекта 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«Безопасность дорожного движения» 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в 2019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1850" y="301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96301"/>
              </p:ext>
            </p:extLst>
          </p:nvPr>
        </p:nvGraphicFramePr>
        <p:xfrm>
          <a:off x="233782" y="1940006"/>
          <a:ext cx="8666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554"/>
                <a:gridCol w="1085850"/>
                <a:gridCol w="1930704"/>
                <a:gridCol w="1517377"/>
                <a:gridCol w="1517377"/>
              </a:tblGrid>
              <a:tr h="4446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Наименование показателя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Ед.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измерения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Базовое значение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дек. 2017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2019 года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2019 года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/>
                </a:tc>
              </a:tr>
              <a:tr h="444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LS Sector Regular" pitchFamily="50" charset="0"/>
                        </a:rPr>
                        <a:t>Количество мест концентрации ДТП на дорожной сети региона</a:t>
                      </a:r>
                      <a:endParaRPr lang="ru-RU" sz="1200" b="1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шт.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49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42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ALS Sector Regular" pitchFamily="50" charset="0"/>
                        </a:rPr>
                        <a:t>31**</a:t>
                      </a:r>
                      <a:endParaRPr lang="ru-RU" sz="1200" dirty="0">
                        <a:latin typeface="+mj-lt"/>
                        <a:cs typeface="ALS Sector Regular" pitchFamily="50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3" y="2911902"/>
            <a:ext cx="8662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3552" y="3603500"/>
            <a:ext cx="8604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установлено  2,8 тыс.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пог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. м барьерных ограждений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обустроено  444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пог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. м участков а/д пешеходными ограждениями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установлено 734 дорожных знаков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нанесено 1520 км горизонтальной дорожной разметки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разработано и откорректировано 2 проекта организации дорожного движения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оборудовано освещением и тротуарами 16,1 км а/д в Медынском, Тарусском, Кировском, Мосальском, Ферзиковском и Дзержинском районах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осуществлена поставка 3 автомобилей скорой медицинской помощи класса «С» для оказания помощи пострадавшим при ДТП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3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187779"/>
            <a:ext cx="8670471" cy="1337732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Объем финансирования мероприятий национального проекта «Безопасные и качественные автомобильные дороги» в Калужской области в 2019 году</a:t>
            </a:r>
            <a:endParaRPr lang="ru-RU" sz="2600" dirty="0">
              <a:solidFill>
                <a:srgbClr val="0041B6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1243508"/>
              </p:ext>
            </p:extLst>
          </p:nvPr>
        </p:nvGraphicFramePr>
        <p:xfrm>
          <a:off x="481693" y="1543957"/>
          <a:ext cx="7486649" cy="501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821135" y="4343400"/>
            <a:ext cx="155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млрд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рублей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56" y="1567544"/>
            <a:ext cx="4014799" cy="282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val="4209413501"/>
              </p:ext>
            </p:extLst>
          </p:nvPr>
        </p:nvGraphicFramePr>
        <p:xfrm>
          <a:off x="114300" y="2995841"/>
          <a:ext cx="8921079" cy="364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229812"/>
            <a:ext cx="8507185" cy="133773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Основные направления реализации национального проекта «Безопасные и качественные автомобильные 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дороги» в 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Калужской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7272" y="2815503"/>
            <a:ext cx="1249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Калужская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6013" y="1837315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Калужская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агломерация</a:t>
            </a:r>
            <a:endParaRPr lang="ru-RU" sz="1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8" y="1926771"/>
            <a:ext cx="7782003" cy="48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127374"/>
            <a:ext cx="8507185" cy="133773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Региональный проект «Дорожная сеть» 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национального проекта «Безопасные и качественные автомобильные 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дороги»</a:t>
            </a:r>
            <a:endParaRPr lang="ru-RU" sz="2600" dirty="0">
              <a:solidFill>
                <a:srgbClr val="0041B6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562" y="4004256"/>
            <a:ext cx="3177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Автомобильные дороги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Калужской области</a:t>
            </a:r>
            <a:endParaRPr lang="ru-RU" sz="2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3" y="1399791"/>
            <a:ext cx="546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Региональный проект «Дорожная сеть»</a:t>
            </a:r>
            <a:endParaRPr lang="ru-RU" sz="2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86390" y="2543387"/>
            <a:ext cx="3822323" cy="3731080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781343" y="2543387"/>
            <a:ext cx="3822323" cy="3731080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59833" y="4957717"/>
            <a:ext cx="31662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Автомобильные дороги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Калужской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агломерации</a:t>
            </a:r>
            <a:endParaRPr lang="ru-RU" sz="2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8914" y="2680818"/>
            <a:ext cx="820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Обнинск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764" y="3028647"/>
            <a:ext cx="1526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Малоярославецкий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36098" y="3773424"/>
            <a:ext cx="119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Ферзиковский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1556" y="4496052"/>
            <a:ext cx="138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Перемышльский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8664" y="3949191"/>
            <a:ext cx="1126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Бабынинский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39812" y="3259479"/>
            <a:ext cx="11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Дзержинский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6464" y="3511188"/>
            <a:ext cx="992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C00000"/>
                </a:solidFill>
                <a:latin typeface="Impact" panose="020B0806030902050204" pitchFamily="34" charset="0"/>
                <a:cs typeface="ALS Sector Regular" pitchFamily="50" charset="0"/>
              </a:rPr>
              <a:t>Ядро-</a:t>
            </a:r>
          </a:p>
          <a:p>
            <a:pPr lvl="0" algn="ctr"/>
            <a:r>
              <a:rPr lang="ru-RU" sz="2000" dirty="0">
                <a:solidFill>
                  <a:srgbClr val="C00000"/>
                </a:solidFill>
                <a:latin typeface="Impact" panose="020B0806030902050204" pitchFamily="34" charset="0"/>
                <a:cs typeface="ALS Sector Regular" pitchFamily="50" charset="0"/>
              </a:rPr>
              <a:t>Калуга</a:t>
            </a:r>
            <a:endParaRPr lang="ru-RU" sz="2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255235" y="186145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282298" y="186145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4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229812"/>
            <a:ext cx="8507185" cy="133773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Объемы финансирования региональных проектов  в рамках БКАД в 2019 году</a:t>
            </a:r>
            <a:b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</a:b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2541" y="1822485"/>
            <a:ext cx="248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Проект «Дорожная сеть»</a:t>
            </a:r>
            <a:r>
              <a:rPr lang="ru-RU" sz="1600" b="1" dirty="0" smtClean="0">
                <a:latin typeface="Impact" panose="020B0806030902050204" pitchFamily="34" charset="0"/>
              </a:rPr>
              <a:t> </a:t>
            </a:r>
            <a:endParaRPr lang="ru-RU" sz="1600" b="1" dirty="0"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9650" y="1699374"/>
            <a:ext cx="3347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Impact" panose="020B0806030902050204" pitchFamily="34" charset="0"/>
              </a:rPr>
              <a:t>Проект «Общесистемные меры</a:t>
            </a:r>
          </a:p>
          <a:p>
            <a:r>
              <a:rPr lang="ru-RU" sz="1600" dirty="0">
                <a:solidFill>
                  <a:srgbClr val="C00000"/>
                </a:solidFill>
                <a:latin typeface="Impact" panose="020B0806030902050204" pitchFamily="34" charset="0"/>
              </a:rPr>
              <a:t>развития дорожного </a:t>
            </a:r>
            <a:r>
              <a:rPr lang="ru-RU" sz="1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хозяйства»</a:t>
            </a:r>
            <a:endParaRPr lang="ru-RU" sz="1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578" y="1684894"/>
            <a:ext cx="2228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Impact" panose="020B0806030902050204" pitchFamily="34" charset="0"/>
              </a:rPr>
              <a:t>Проект «Безопасность</a:t>
            </a:r>
          </a:p>
          <a:p>
            <a:r>
              <a:rPr lang="ru-RU" sz="1600" dirty="0">
                <a:solidFill>
                  <a:srgbClr val="C00000"/>
                </a:solidFill>
                <a:latin typeface="Impact" panose="020B0806030902050204" pitchFamily="34" charset="0"/>
              </a:rPr>
              <a:t>дорожного движения»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780" y="3040455"/>
            <a:ext cx="147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Всего план -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3093,9 млн. рублей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3750" y="2330226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Всего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касса -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4905,0 млн. рублей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96777776"/>
              </p:ext>
            </p:extLst>
          </p:nvPr>
        </p:nvGraphicFramePr>
        <p:xfrm>
          <a:off x="13438" y="2161039"/>
          <a:ext cx="3240360" cy="341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0958907"/>
              </p:ext>
            </p:extLst>
          </p:nvPr>
        </p:nvGraphicFramePr>
        <p:xfrm>
          <a:off x="2874695" y="1901631"/>
          <a:ext cx="3096344" cy="360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77524" y="2423430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69865985"/>
              </p:ext>
            </p:extLst>
          </p:nvPr>
        </p:nvGraphicFramePr>
        <p:xfrm>
          <a:off x="5831632" y="2284149"/>
          <a:ext cx="3312368" cy="315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069961" y="2453364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93" y="179615"/>
            <a:ext cx="8637814" cy="1337732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Основные 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цели и задачи 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национального проекта «Безопасные и качественные автомобильные дороги» в Калужской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4624537"/>
              </p:ext>
            </p:extLst>
          </p:nvPr>
        </p:nvGraphicFramePr>
        <p:xfrm>
          <a:off x="318405" y="1683783"/>
          <a:ext cx="8409213" cy="305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14350" y="1420587"/>
            <a:ext cx="130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К 2024 году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" y="4390447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Основные пути достижения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0" name="Схема 59"/>
          <p:cNvGraphicFramePr/>
          <p:nvPr>
            <p:extLst>
              <p:ext uri="{D42A27DB-BD31-4B8C-83A1-F6EECF244321}">
                <p14:modId xmlns:p14="http://schemas.microsoft.com/office/powerpoint/2010/main" val="1659550301"/>
              </p:ext>
            </p:extLst>
          </p:nvPr>
        </p:nvGraphicFramePr>
        <p:xfrm>
          <a:off x="318405" y="4833258"/>
          <a:ext cx="6441624" cy="186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4471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179614"/>
            <a:ext cx="8507185" cy="99604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Объемы ремонта автодорог регионального значения в рамках проекта «Дорожная сеть» в 2019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270" y="1461911"/>
            <a:ext cx="89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  <a:cs typeface="ALS Sector Regular" pitchFamily="50" charset="0"/>
              </a:rPr>
              <a:t>Общая протяженность ремонта автодорог регионального значения составила 168,3 км 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  <a:cs typeface="ALS Sector Regular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537" y="2352380"/>
            <a:ext cx="26008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Боровский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             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Ферзиковский район        </a:t>
            </a:r>
          </a:p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Сухиничский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         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Город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Калуга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             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Тарусский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     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Куйбышевский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Жуковский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Бабынинский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Дзержинский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Перемышльский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Износковский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район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Медынский район</a:t>
            </a:r>
          </a:p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Мещовский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 район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352380"/>
            <a:ext cx="92525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27,4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25,5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17,6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12,3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14,3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13,0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13,0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7,0  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12,5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11,7  км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1,0  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8,8  км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4,2   км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74" y="2423538"/>
            <a:ext cx="1329422" cy="101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05" y="2404083"/>
            <a:ext cx="1575517" cy="103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13954" y="2607144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Федорино-Борисово-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Гольтяево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на уч. 0+000 – 4+160 км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 Боровском районе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33" y="3160084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2964" y="3160084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73" y="3581824"/>
            <a:ext cx="1329423" cy="88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04" y="3581825"/>
            <a:ext cx="1575518" cy="88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93" y="4667994"/>
            <a:ext cx="1324703" cy="99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91" y="4672707"/>
            <a:ext cx="1560344" cy="99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70658" y="3637056"/>
            <a:ext cx="2373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Ферзиково-Дугна-Р132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«Калуга-Тула-Михайлов-Рязань»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на уч. 16+800 – 25+020 км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 Ферзиковском районе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0017" y="4727085"/>
            <a:ext cx="23613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Р-92 «Калуга-Перемышль-Белев-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Орел» - Верхняя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Вырка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– Нижняя </a:t>
            </a:r>
          </a:p>
          <a:p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Вырка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 – Правый берег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на уч. 0+000 – 12+338 км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в г. Калуга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86" y="5341954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24445" y="4191054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4445" y="5388805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2233" y="4191053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до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5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224625" y="4335403"/>
            <a:ext cx="8719457" cy="1141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cs typeface="ALS Sector Regular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625" y="2073730"/>
            <a:ext cx="8719457" cy="222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179614"/>
            <a:ext cx="8507185" cy="99604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Объемы ремонта автодорог </a:t>
            </a:r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местного 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значения в рамках проекта «Дорожная сеть» в 2019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321179"/>
            <a:ext cx="899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  <a:cs typeface="ALS Sector Regular" pitchFamily="50" charset="0"/>
              </a:rPr>
              <a:t>Общая протяженность ремонта автодорог в Калужской агломерации составила 71,5 км 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  <a:cs typeface="ALS Sector Regular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5222" y="277485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6703" y="3805823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6703" y="5003574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4491" y="3805822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1850" y="301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68" y="4554013"/>
            <a:ext cx="996140" cy="9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82" y="4550543"/>
            <a:ext cx="1046356" cy="90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99681" y="5199933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до</a:t>
            </a:r>
            <a:endParaRPr lang="ru-R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57981" y="517806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после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323939" y="4298628"/>
            <a:ext cx="112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ул. Калужская</a:t>
            </a:r>
            <a:endParaRPr lang="ru-RU" sz="1200" b="1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44" y="4548713"/>
            <a:ext cx="1030081" cy="9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23" y="4564592"/>
            <a:ext cx="1145517" cy="9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165955" y="5183959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до</a:t>
            </a:r>
            <a:endParaRPr lang="ru-RU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115438" y="51999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после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931292" y="4296179"/>
            <a:ext cx="1665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/>
              <a:t>Самсоновский</a:t>
            </a:r>
            <a:r>
              <a:rPr lang="ru-RU" sz="1200" b="1" dirty="0" smtClean="0"/>
              <a:t> проезд</a:t>
            </a:r>
            <a:endParaRPr lang="ru-RU" sz="1200" b="1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6" y="2249316"/>
            <a:ext cx="982342" cy="95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79" y="2251975"/>
            <a:ext cx="1046357" cy="95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62492" y="2926487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до</a:t>
            </a:r>
            <a:endParaRPr lang="ru-RU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295996" y="2920971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после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365998" y="2004665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ул. Полевая</a:t>
            </a:r>
            <a:endParaRPr lang="ru-RU" sz="1200" b="1" dirty="0"/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38" y="2257490"/>
            <a:ext cx="1017447" cy="94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54" y="2257491"/>
            <a:ext cx="1185086" cy="94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127069" y="2932550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86393" y="293255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после</a:t>
            </a:r>
            <a:endParaRPr lang="ru-RU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78911" y="2004664"/>
            <a:ext cx="1263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ул. Прончищева</a:t>
            </a:r>
            <a:endParaRPr lang="ru-RU" sz="1200" b="1" dirty="0"/>
          </a:p>
        </p:txBody>
      </p:sp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69" y="3450382"/>
            <a:ext cx="989740" cy="8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81" y="3463737"/>
            <a:ext cx="1046356" cy="81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768520" y="3230693"/>
            <a:ext cx="2174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ул. Молодежная в дер. </a:t>
            </a:r>
            <a:r>
              <a:rPr lang="ru-RU" sz="1200" b="1" dirty="0" err="1" smtClean="0"/>
              <a:t>Лихун</a:t>
            </a:r>
            <a:endParaRPr lang="ru-RU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462492" y="4019180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5996" y="400244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после</a:t>
            </a:r>
            <a:endParaRPr lang="ru-RU" sz="1200" b="1" dirty="0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18" y="3468186"/>
            <a:ext cx="1023767" cy="81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53" y="3468186"/>
            <a:ext cx="1190723" cy="81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7001088" y="3230693"/>
            <a:ext cx="112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пер. Сельский</a:t>
            </a:r>
            <a:endParaRPr lang="ru-RU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127069" y="4010753"/>
            <a:ext cx="35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86012" y="401075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после</a:t>
            </a:r>
            <a:endParaRPr lang="ru-RU" sz="12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88578" y="251324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Город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Калуга -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60924" y="2834571"/>
            <a:ext cx="221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отремонтировано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55,3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км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188578" y="4416261"/>
            <a:ext cx="1959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Город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Обнинск -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cs typeface="ALS Sector Regular" pitchFamily="50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004745" y="4775305"/>
            <a:ext cx="2245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отремонтировано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11,3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км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238423" y="5559653"/>
            <a:ext cx="3598043" cy="1143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743744" y="5641010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Город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cs typeface="ALS Sector Regular" pitchFamily="50" charset="0"/>
              </a:rPr>
              <a:t>Малоярославец -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21074" y="5994992"/>
            <a:ext cx="221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отремонтировано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4,9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км</a:t>
            </a:r>
          </a:p>
        </p:txBody>
      </p:sp>
    </p:spTree>
    <p:extLst>
      <p:ext uri="{BB962C8B-B14F-4D97-AF65-F5344CB8AC3E}">
        <p14:creationId xmlns:p14="http://schemas.microsoft.com/office/powerpoint/2010/main" val="115856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902779" y="1616074"/>
            <a:ext cx="3110592" cy="4221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0436" y="1607456"/>
            <a:ext cx="5510893" cy="5128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37" y="115512"/>
            <a:ext cx="8719456" cy="133773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41B6"/>
                </a:solidFill>
                <a:latin typeface="Impact" panose="020B0806030902050204" pitchFamily="34" charset="0"/>
              </a:rPr>
              <a:t>Эффекты от реализации </a:t>
            </a:r>
            <a:r>
              <a:rPr lang="ru-RU" sz="2600" dirty="0">
                <a:solidFill>
                  <a:srgbClr val="0041B6"/>
                </a:solidFill>
                <a:latin typeface="Impact" panose="020B0806030902050204" pitchFamily="34" charset="0"/>
              </a:rPr>
              <a:t>мероприятий национального проекта «Безопасные и качественные автомобильные дороги»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46" y="5911824"/>
            <a:ext cx="1553482" cy="7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4107776"/>
              </p:ext>
            </p:extLst>
          </p:nvPr>
        </p:nvGraphicFramePr>
        <p:xfrm>
          <a:off x="212271" y="1960337"/>
          <a:ext cx="547007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7815" y="160745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Основные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786" y="160745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Impact" panose="020B0806030902050204" pitchFamily="34" charset="0"/>
              </a:rPr>
              <a:t>Дополнительные</a:t>
            </a:r>
            <a:endParaRPr lang="ru-R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39814609"/>
              </p:ext>
            </p:extLst>
          </p:nvPr>
        </p:nvGraphicFramePr>
        <p:xfrm>
          <a:off x="5747656" y="1985406"/>
          <a:ext cx="3339194" cy="373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3200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908</Words>
  <Application>Microsoft Office PowerPoint</Application>
  <PresentationFormat>Экран (4:3)</PresentationFormat>
  <Paragraphs>258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Объем финансирования мероприятий национального проекта «Безопасные и качественные автомобильные дороги» в Калужской области в 2019 году</vt:lpstr>
      <vt:lpstr>Основные направления реализации национального проекта «Безопасные и качественные автомобильные дороги» в Калужской области</vt:lpstr>
      <vt:lpstr>Региональный проект «Дорожная сеть» национального проекта «Безопасные и качественные автомобильные дороги»</vt:lpstr>
      <vt:lpstr>Объемы финансирования региональных проектов  в рамках БКАД в 2019 году  </vt:lpstr>
      <vt:lpstr>Основные цели и задачи национального проекта «Безопасные и качественные автомобильные дороги» в Калужской области</vt:lpstr>
      <vt:lpstr>Объемы ремонта автодорог регионального значения в рамках проекта «Дорожная сеть» в 2019 году</vt:lpstr>
      <vt:lpstr>Объемы ремонта автодорог местного значения в рамках проекта «Дорожная сеть» в 2019 году</vt:lpstr>
      <vt:lpstr>Эффекты от реализации мероприятий национального проекта «Безопасные и качественные автомобильные дороги»</vt:lpstr>
      <vt:lpstr>Основные целевые показатели реализации регионального проекта «Дорожная сеть» на 2019 год </vt:lpstr>
      <vt:lpstr>Обеспечение контроля качества производства работ</vt:lpstr>
      <vt:lpstr>Реализация регионального проекта «Общесистемные меры развития дорожного хозяйства» в 2019 году</vt:lpstr>
      <vt:lpstr>Динамика дорожно-транспортных происшествий и их последствий за период 2015-2019 гг.</vt:lpstr>
      <vt:lpstr>Реализация регионального проекта «Безопасность дорожного движения» в 2019 году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Гузеева</cp:lastModifiedBy>
  <cp:revision>151</cp:revision>
  <cp:lastPrinted>2020-02-07T12:06:50Z</cp:lastPrinted>
  <dcterms:created xsi:type="dcterms:W3CDTF">2016-11-18T14:12:19Z</dcterms:created>
  <dcterms:modified xsi:type="dcterms:W3CDTF">2020-02-07T12:08:38Z</dcterms:modified>
</cp:coreProperties>
</file>